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2" r:id="rId6"/>
    <p:sldId id="263" r:id="rId7"/>
    <p:sldId id="264" r:id="rId8"/>
    <p:sldId id="271" r:id="rId9"/>
    <p:sldId id="272" r:id="rId10"/>
    <p:sldId id="273" r:id="rId11"/>
    <p:sldId id="269" r:id="rId12"/>
    <p:sldId id="270" r:id="rId13"/>
    <p:sldId id="274" r:id="rId14"/>
    <p:sldId id="265"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5"/>
    <p:restoredTop sz="92812"/>
  </p:normalViewPr>
  <p:slideViewPr>
    <p:cSldViewPr snapToGrid="0" snapToObjects="1">
      <p:cViewPr varScale="1">
        <p:scale>
          <a:sx n="73" d="100"/>
          <a:sy n="73" d="100"/>
        </p:scale>
        <p:origin x="31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BFE5AA7-8395-3C48-A598-C0222608FCBF}" type="datetimeFigureOut">
              <a:rPr lang="nl-NL" smtClean="0"/>
              <a:t>18-09-17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147904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BFE5AA7-8395-3C48-A598-C0222608FCBF}" type="datetimeFigureOut">
              <a:rPr lang="nl-NL" smtClean="0"/>
              <a:t>18-09-17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130923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BFE5AA7-8395-3C48-A598-C0222608FCBF}" type="datetimeFigureOut">
              <a:rPr lang="nl-NL" smtClean="0"/>
              <a:t>18-09-17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113605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BFE5AA7-8395-3C48-A598-C0222608FCBF}" type="datetimeFigureOut">
              <a:rPr lang="nl-NL" smtClean="0"/>
              <a:t>18-09-17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113070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DBFE5AA7-8395-3C48-A598-C0222608FCBF}" type="datetimeFigureOut">
              <a:rPr lang="nl-NL" smtClean="0"/>
              <a:t>18-09-17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67787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BFE5AA7-8395-3C48-A598-C0222608FCBF}" type="datetimeFigureOut">
              <a:rPr lang="nl-NL" smtClean="0"/>
              <a:t>18-09-17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62451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BFE5AA7-8395-3C48-A598-C0222608FCBF}" type="datetimeFigureOut">
              <a:rPr lang="nl-NL" smtClean="0"/>
              <a:t>18-09-17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141708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DBFE5AA7-8395-3C48-A598-C0222608FCBF}" type="datetimeFigureOut">
              <a:rPr lang="nl-NL" smtClean="0"/>
              <a:t>18-09-17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141190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FE5AA7-8395-3C48-A598-C0222608FCBF}" type="datetimeFigureOut">
              <a:rPr lang="nl-NL" smtClean="0"/>
              <a:t>18-09-17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11414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DBFE5AA7-8395-3C48-A598-C0222608FCBF}" type="datetimeFigureOut">
              <a:rPr lang="nl-NL" smtClean="0"/>
              <a:t>18-09-17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70845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DBFE5AA7-8395-3C48-A598-C0222608FCBF}" type="datetimeFigureOut">
              <a:rPr lang="nl-NL" smtClean="0"/>
              <a:t>18-09-17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DF036F-CB14-CF4D-B1C1-5723CC4B1FD0}" type="slidenum">
              <a:rPr lang="nl-NL" smtClean="0"/>
              <a:t>‹nr.›</a:t>
            </a:fld>
            <a:endParaRPr lang="nl-NL"/>
          </a:p>
        </p:txBody>
      </p:sp>
    </p:spTree>
    <p:extLst>
      <p:ext uri="{BB962C8B-B14F-4D97-AF65-F5344CB8AC3E}">
        <p14:creationId xmlns:p14="http://schemas.microsoft.com/office/powerpoint/2010/main" val="1336585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E5AA7-8395-3C48-A598-C0222608FCBF}" type="datetimeFigureOut">
              <a:rPr lang="nl-NL" smtClean="0"/>
              <a:t>18-09-17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F036F-CB14-CF4D-B1C1-5723CC4B1FD0}" type="slidenum">
              <a:rPr lang="nl-NL" smtClean="0"/>
              <a:t>‹nr.›</a:t>
            </a:fld>
            <a:endParaRPr lang="nl-NL"/>
          </a:p>
        </p:txBody>
      </p:sp>
    </p:spTree>
    <p:extLst>
      <p:ext uri="{BB962C8B-B14F-4D97-AF65-F5344CB8AC3E}">
        <p14:creationId xmlns:p14="http://schemas.microsoft.com/office/powerpoint/2010/main" val="2125211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yJwbwWg8u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nl/imgres?imgurl=http://i11.photobucket.com/albums/a176/cbass94/Europe%25202005%2520Pics/Prague-Moldau.jpg&amp;imgrefurl=http://twowheelphotos.blogspot.com/2005/11/europe-trip-pics.html&amp;usg=__gMWmOYXolLvWhuqGt_ZMOvxCDNk=&amp;h=418&amp;w=640&amp;sz=103&amp;hl=nl&amp;start=2&amp;tbnid=WKWbmQeqAfrEbM:&amp;tbnh=89&amp;tbnw=137&amp;prev=/images?q=moldau&amp;gbv=2&amp;hl=nl" TargetMode="Externa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hyperlink" Target="http://www.youtube.com/watch?v=AHQxs601D-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yJwbwWg8u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usiclessons.nl/de_vlucht_van_de_hommel.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nl/imgres?imgurl=http://www.classical-composers.org/img/paganini2.jpg&amp;imgrefurl=http://www.classical-composers.org/comp/paganini&amp;usg=__OA0aZdRnZCMc6E9k6mshn93_mOs=&amp;h=342&amp;w=243&amp;sz=15&amp;hl=nl&amp;start=5&amp;tbnid=D90y8hIvLeYD5M:&amp;tbnh=120&amp;tbnw=85&amp;prev=/images?q=paganini&amp;gbv=2&amp;hl=nl&amp;sa=G"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hyperlink" Target="https://www.youtube.com/watch?gl=NL&amp;hl=nl&amp;v=KKhUve7bQL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xualfables.com/images/Caspar_David_Friedrich_Wanderer.jpg" TargetMode="Externa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images.google.nl/imgres?imgurl=http://www.sjamaan.nl/wordpress/wp-content/uploads/2009/06/natuur6.jpg&amp;imgrefurl=http://www.sjamaan.nl/wordpress/?p=528&amp;usg=__8KFh_f-IOEt3kwS306s5WqV3Dec=&amp;h=424&amp;w=283&amp;sz=28&amp;hl=nl&amp;start=10&amp;tbnid=wX7oxyR-AMMMBM:&amp;tbnh=126&amp;tbnw=84&amp;prev=/images?q=natuur&amp;gbv=2&amp;hl=nl&amp;sa=G" TargetMode="External"/><Relationship Id="rId5" Type="http://schemas.openxmlformats.org/officeDocument/2006/relationships/image" Target="../media/image5.jpeg"/><Relationship Id="rId6" Type="http://schemas.openxmlformats.org/officeDocument/2006/relationships/hyperlink" Target="http://images.google.nl/imgres?imgurl=http://www.voorbeginners.info/india/kali-puja.jpg&amp;imgrefurl=http://www.voorbeginners.info/india/volk-en-cultuur-1.htm&amp;usg=__oU5LwvSTvrsCeFao0e8WgDRWSYw=&amp;h=240&amp;w=320&amp;sz=31&amp;hl=nl&amp;start=19&amp;tbnid=mYQZb0Xne2e_aM:&amp;tbnh=89&amp;tbnw=118&amp;prev=/images?q=andere+culturen&amp;gbv=2&amp;hl=nl" TargetMode="External"/><Relationship Id="rId7" Type="http://schemas.openxmlformats.org/officeDocument/2006/relationships/image" Target="../media/image6.jpeg"/><Relationship Id="rId8" Type="http://schemas.openxmlformats.org/officeDocument/2006/relationships/hyperlink" Target="http://images.google.nl/imgres?imgurl=http://blogsimages.skynet.be/images_v2/002/516/036/20070122/dyn004_original_500_336_pjpeg_2516036_8c8dd0ca08de82ea3dcc300fd2f6e74b.jpg&amp;imgrefurl=http://dekindertjes.skynetblogs.be/archive-month/2007-01&amp;usg=__jAAaEq9hT5q_TEdg0pHZ3RfkDB4=&amp;h=336&amp;w=500&amp;sz=22&amp;hl=nl&amp;start=5&amp;tbnid=6sxNV083xUYs6M:&amp;tbnh=87&amp;tbnw=130&amp;prev=/images?q=sprookjesballet&amp;gbv=2&amp;hl=nl" TargetMode="External"/><Relationship Id="rId9"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images.google.nl/imgres?imgurl=http://i2.photobucket.com/albums/y20/Jearach/PassagetoWonderland.jpg&amp;imgrefurl=http://dietschewarande.web-log.nl/dietschewarande/weidse_berichten/index.html&amp;usg=__Ajs1bhJNO64ltjI58fikqeFSJFQ=&amp;h=406&amp;w=311&amp;sz=37&amp;hl=nl&amp;start=33&amp;tbnid=yARO-57KFvUPwM:&amp;tbnh=124&amp;tbnw=95&amp;prev=/images?q=sprookjes&amp;gbv=2&amp;ndsp=20&amp;hl=nl&amp;sa=N&amp;start=2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time_continue=37&amp;v=kLp_Hh6DKWc" TargetMode="Externa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s.google.nl/imgres?imgurl=http://www.aostrum.nl/verenigingen/harmonie/20041212orkest-500.jpg&amp;imgrefurl=http://www.aostrum.nl/verenigingen/harmonie/index.htm&amp;usg=__uDjtCrQMhvMIzVkBmK95i5iGa7Q=&amp;h=332&amp;w=500&amp;sz=84&amp;hl=nl&amp;start=11&amp;tbnid=aWufuGkdIg28wM:&amp;tbnh=86&amp;tbnw=130&amp;prev=/images?q=orkest&amp;gbv=2&amp;hl=nl" TargetMode="Externa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8800" b="1" dirty="0" smtClean="0">
                <a:solidFill>
                  <a:schemeClr val="bg1"/>
                </a:solidFill>
                <a:latin typeface="Imprint MT Shadow" charset="0"/>
                <a:ea typeface="Imprint MT Shadow" charset="0"/>
                <a:cs typeface="Imprint MT Shadow" charset="0"/>
              </a:rPr>
              <a:t>De Romantiek</a:t>
            </a:r>
            <a:endParaRPr lang="nl-NL" sz="8800" b="1" dirty="0">
              <a:solidFill>
                <a:schemeClr val="bg1"/>
              </a:solidFill>
              <a:latin typeface="Imprint MT Shadow" charset="0"/>
              <a:ea typeface="Imprint MT Shadow" charset="0"/>
              <a:cs typeface="Imprint MT Shadow" charset="0"/>
            </a:endParaRPr>
          </a:p>
        </p:txBody>
      </p:sp>
      <p:sp>
        <p:nvSpPr>
          <p:cNvPr id="3" name="Ondertitel 2"/>
          <p:cNvSpPr>
            <a:spLocks noGrp="1"/>
          </p:cNvSpPr>
          <p:nvPr>
            <p:ph type="subTitle" idx="1"/>
          </p:nvPr>
        </p:nvSpPr>
        <p:spPr/>
        <p:txBody>
          <a:bodyPr>
            <a:noAutofit/>
          </a:bodyPr>
          <a:lstStyle/>
          <a:p>
            <a:r>
              <a:rPr lang="nl-NL" sz="3200" b="1" dirty="0" smtClean="0">
                <a:solidFill>
                  <a:schemeClr val="bg1"/>
                </a:solidFill>
              </a:rPr>
              <a:t>Nationale wortels </a:t>
            </a:r>
            <a:r>
              <a:rPr lang="nl-NL" sz="3200" b="1" dirty="0" smtClean="0">
                <a:solidFill>
                  <a:srgbClr val="FF0000"/>
                </a:solidFill>
              </a:rPr>
              <a:t>(eigen verleden)</a:t>
            </a:r>
          </a:p>
          <a:p>
            <a:r>
              <a:rPr lang="nl-NL" sz="3200" b="1" dirty="0" smtClean="0">
                <a:solidFill>
                  <a:schemeClr val="bg1"/>
                </a:solidFill>
              </a:rPr>
              <a:t>Grote orkesten </a:t>
            </a:r>
            <a:r>
              <a:rPr lang="nl-NL" sz="3200" b="1" dirty="0" smtClean="0">
                <a:solidFill>
                  <a:srgbClr val="FF0000"/>
                </a:solidFill>
              </a:rPr>
              <a:t>(Instrumenten steeds beter)</a:t>
            </a:r>
            <a:r>
              <a:rPr lang="nl-NL" sz="3200" b="1" dirty="0" smtClean="0">
                <a:solidFill>
                  <a:schemeClr val="bg1"/>
                </a:solidFill>
              </a:rPr>
              <a:t> </a:t>
            </a:r>
          </a:p>
          <a:p>
            <a:r>
              <a:rPr lang="nl-NL" sz="3200" b="1" dirty="0" smtClean="0">
                <a:solidFill>
                  <a:schemeClr val="bg1"/>
                </a:solidFill>
              </a:rPr>
              <a:t>Programmamuziek </a:t>
            </a:r>
            <a:r>
              <a:rPr lang="nl-NL" sz="3200" b="1" dirty="0" smtClean="0">
                <a:solidFill>
                  <a:srgbClr val="FF0000"/>
                </a:solidFill>
              </a:rPr>
              <a:t>(soort filmmuziek)</a:t>
            </a:r>
          </a:p>
          <a:p>
            <a:r>
              <a:rPr lang="nl-NL" sz="3200" b="1" dirty="0" smtClean="0">
                <a:solidFill>
                  <a:schemeClr val="bg1"/>
                </a:solidFill>
              </a:rPr>
              <a:t>Het genie! </a:t>
            </a:r>
            <a:r>
              <a:rPr lang="nl-NL" sz="3200" b="1" dirty="0" smtClean="0">
                <a:solidFill>
                  <a:srgbClr val="FF0000"/>
                </a:solidFill>
              </a:rPr>
              <a:t>(buitenaards!)</a:t>
            </a:r>
          </a:p>
          <a:p>
            <a:r>
              <a:rPr lang="nl-NL" sz="2800" dirty="0" smtClean="0"/>
              <a:t>en </a:t>
            </a:r>
            <a:endParaRPr lang="nl-NL" sz="2800" dirty="0"/>
          </a:p>
        </p:txBody>
      </p:sp>
    </p:spTree>
    <p:extLst>
      <p:ext uri="{BB962C8B-B14F-4D97-AF65-F5344CB8AC3E}">
        <p14:creationId xmlns:p14="http://schemas.microsoft.com/office/powerpoint/2010/main" val="382556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a:bodyPr>
          <a:lstStyle/>
          <a:p>
            <a:pPr eaLnBrk="1" hangingPunct="1">
              <a:defRPr/>
            </a:pPr>
            <a:r>
              <a:rPr lang="en-US" sz="7200" b="1" dirty="0" err="1" smtClean="0">
                <a:solidFill>
                  <a:srgbClr val="FF0000"/>
                </a:solidFill>
                <a:latin typeface="Imprint MT Shadow" charset="0"/>
              </a:rPr>
              <a:t>Programmamuziek</a:t>
            </a:r>
            <a:endParaRPr lang="nl-NL" sz="7200" b="1" dirty="0">
              <a:solidFill>
                <a:srgbClr val="FF0000"/>
              </a:solidFill>
              <a:latin typeface="Imprint MT Shadow" charset="0"/>
            </a:endParaRPr>
          </a:p>
        </p:txBody>
      </p:sp>
      <p:sp>
        <p:nvSpPr>
          <p:cNvPr id="30723" name="Rectangle 3"/>
          <p:cNvSpPr>
            <a:spLocks noGrp="1" noChangeArrowheads="1"/>
          </p:cNvSpPr>
          <p:nvPr>
            <p:ph type="body" idx="1"/>
          </p:nvPr>
        </p:nvSpPr>
        <p:spPr/>
        <p:txBody>
          <a:bodyPr/>
          <a:lstStyle/>
          <a:p>
            <a:pPr eaLnBrk="1" hangingPunct="1">
              <a:lnSpc>
                <a:spcPct val="90000"/>
              </a:lnSpc>
              <a:defRPr/>
            </a:pPr>
            <a:endParaRPr lang="en-US" altLang="nl-NL" b="1" u="sng" dirty="0">
              <a:solidFill>
                <a:schemeClr val="bg1"/>
              </a:solidFill>
              <a:latin typeface="Arial Narrow" charset="0"/>
              <a:ea typeface="ＭＳ Ｐゴシック" charset="-128"/>
            </a:endParaRPr>
          </a:p>
          <a:p>
            <a:pPr eaLnBrk="1" hangingPunct="1">
              <a:lnSpc>
                <a:spcPct val="90000"/>
              </a:lnSpc>
              <a:defRPr/>
            </a:pPr>
            <a:r>
              <a:rPr lang="en-US" altLang="nl-NL" b="1" u="sng" dirty="0">
                <a:solidFill>
                  <a:schemeClr val="bg1"/>
                </a:solidFill>
                <a:latin typeface="Arial Narrow" charset="0"/>
                <a:ea typeface="ＭＳ Ｐゴシック" charset="-128"/>
              </a:rPr>
              <a:t>Absolute </a:t>
            </a:r>
            <a:r>
              <a:rPr lang="en-US" altLang="nl-NL" b="1" u="sng" dirty="0" err="1">
                <a:solidFill>
                  <a:schemeClr val="bg1"/>
                </a:solidFill>
                <a:latin typeface="Arial Narrow" charset="0"/>
                <a:ea typeface="ＭＳ Ｐゴシック" charset="-128"/>
              </a:rPr>
              <a:t>muziek</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componisten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houden</a:t>
            </a:r>
            <a:r>
              <a:rPr lang="en-US" altLang="nl-NL" dirty="0">
                <a:solidFill>
                  <a:schemeClr val="bg1"/>
                </a:solidFill>
                <a:latin typeface="Arial Narrow" charset="0"/>
                <a:ea typeface="ＭＳ Ｐゴシック" charset="-128"/>
              </a:rPr>
              <a:t> vast </a:t>
            </a:r>
            <a:r>
              <a:rPr lang="en-US" altLang="nl-NL" dirty="0" err="1">
                <a:solidFill>
                  <a:schemeClr val="bg1"/>
                </a:solidFill>
                <a:latin typeface="Arial Narrow" charset="0"/>
                <a:ea typeface="ＭＳ Ｐゴシック" charset="-128"/>
              </a:rPr>
              <a:t>aan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oude</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vormen</a:t>
            </a:r>
            <a:endParaRPr lang="en-US" altLang="nl-NL" dirty="0">
              <a:solidFill>
                <a:schemeClr val="bg1"/>
              </a:solidFill>
              <a:latin typeface="Arial Narrow" charset="0"/>
              <a:ea typeface="ＭＳ Ｐゴシック" charset="-128"/>
            </a:endParaRPr>
          </a:p>
          <a:p>
            <a:pPr eaLnBrk="1" hangingPunct="1">
              <a:lnSpc>
                <a:spcPct val="90000"/>
              </a:lnSpc>
              <a:defRPr/>
            </a:pPr>
            <a:r>
              <a:rPr lang="en-US" altLang="nl-NL" b="1" u="sng" dirty="0" err="1">
                <a:solidFill>
                  <a:schemeClr val="bg1"/>
                </a:solidFill>
                <a:latin typeface="Arial Narrow" charset="0"/>
                <a:ea typeface="ＭＳ Ｐゴシック" charset="-128"/>
              </a:rPr>
              <a:t>Programmamuziek</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Muziek</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wil</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iets</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buitenmuzikaals</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uitdrukken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bv</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een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verhaal</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een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handeling</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gebeurtenis</a:t>
            </a:r>
            <a:r>
              <a:rPr lang="en-US" altLang="nl-NL" dirty="0">
                <a:solidFill>
                  <a:schemeClr val="bg1"/>
                </a:solidFill>
                <a:latin typeface="Arial Narrow" charset="0"/>
                <a:ea typeface="ＭＳ Ｐゴシック" charset="-128"/>
              </a:rPr>
              <a:t> of </a:t>
            </a:r>
            <a:r>
              <a:rPr lang="en-US" altLang="nl-NL" dirty="0" err="1">
                <a:solidFill>
                  <a:schemeClr val="bg1"/>
                </a:solidFill>
                <a:latin typeface="Arial Narrow" charset="0"/>
                <a:ea typeface="ＭＳ Ｐゴシック" charset="-128"/>
              </a:rPr>
              <a:t>gevoel</a:t>
            </a:r>
            <a:endParaRPr lang="en-US" altLang="nl-NL" dirty="0">
              <a:solidFill>
                <a:schemeClr val="bg1"/>
              </a:solidFill>
              <a:latin typeface="Arial Narrow" charset="0"/>
              <a:ea typeface="ＭＳ Ｐゴシック" charset="-128"/>
            </a:endParaRPr>
          </a:p>
          <a:p>
            <a:pPr eaLnBrk="1" hangingPunct="1">
              <a:lnSpc>
                <a:spcPct val="90000"/>
              </a:lnSpc>
              <a:defRPr/>
            </a:pPr>
            <a:endParaRPr lang="en-US" altLang="nl-NL" sz="1600" dirty="0">
              <a:solidFill>
                <a:schemeClr val="bg1"/>
              </a:solidFill>
              <a:ea typeface="ＭＳ Ｐゴシック" charset="-128"/>
            </a:endParaRPr>
          </a:p>
          <a:p>
            <a:pPr eaLnBrk="1" hangingPunct="1">
              <a:lnSpc>
                <a:spcPct val="90000"/>
              </a:lnSpc>
              <a:defRPr/>
            </a:pPr>
            <a:r>
              <a:rPr lang="en-US" altLang="nl-NL" sz="1800" dirty="0">
                <a:solidFill>
                  <a:schemeClr val="bg1"/>
                </a:solidFill>
                <a:ea typeface="ＭＳ Ｐゴシック" charset="-128"/>
                <a:hlinkClick r:id="rId2"/>
              </a:rPr>
              <a:t>http://www.youtube.com/watch?v=lyJwbwWg8uc</a:t>
            </a:r>
            <a:endParaRPr lang="en-US" altLang="nl-NL" sz="1800" dirty="0">
              <a:solidFill>
                <a:schemeClr val="bg1"/>
              </a:solidFill>
              <a:ea typeface="ＭＳ Ｐゴシック" charset="-128"/>
            </a:endParaRPr>
          </a:p>
          <a:p>
            <a:pPr eaLnBrk="1" hangingPunct="1">
              <a:lnSpc>
                <a:spcPct val="90000"/>
              </a:lnSpc>
              <a:buFont typeface="Wingdings" charset="2"/>
              <a:buNone/>
              <a:defRPr/>
            </a:pPr>
            <a:r>
              <a:rPr lang="en-US" altLang="nl-NL" sz="2000" dirty="0">
                <a:solidFill>
                  <a:schemeClr val="bg1"/>
                </a:solidFill>
                <a:ea typeface="ＭＳ Ｐゴシック" charset="-128"/>
              </a:rPr>
              <a:t>	</a:t>
            </a:r>
            <a:r>
              <a:rPr lang="en-US" altLang="nl-NL" sz="2400" b="1" dirty="0" err="1">
                <a:solidFill>
                  <a:schemeClr val="bg1"/>
                </a:solidFill>
                <a:ea typeface="ＭＳ Ｐゴシック" charset="-128"/>
              </a:rPr>
              <a:t>Symfonisch</a:t>
            </a:r>
            <a:r>
              <a:rPr lang="en-US" altLang="nl-NL" sz="2400" b="1" dirty="0">
                <a:solidFill>
                  <a:schemeClr val="bg1"/>
                </a:solidFill>
                <a:ea typeface="ＭＳ Ｐゴシック" charset="-128"/>
              </a:rPr>
              <a:t> </a:t>
            </a:r>
            <a:r>
              <a:rPr lang="en-US" altLang="nl-NL" sz="2400" b="1" dirty="0" err="1">
                <a:solidFill>
                  <a:schemeClr val="bg1"/>
                </a:solidFill>
                <a:ea typeface="ＭＳ Ｐゴシック" charset="-128"/>
              </a:rPr>
              <a:t>gedicht</a:t>
            </a:r>
            <a:endParaRPr lang="nl-NL" altLang="nl-NL" sz="2400" b="1" dirty="0">
              <a:solidFill>
                <a:schemeClr val="bg1"/>
              </a:solidFill>
              <a:ea typeface="ＭＳ Ｐゴシック" charset="-128"/>
            </a:endParaRPr>
          </a:p>
          <a:p>
            <a:pPr eaLnBrk="1" hangingPunct="1">
              <a:lnSpc>
                <a:spcPct val="90000"/>
              </a:lnSpc>
              <a:defRPr/>
            </a:pPr>
            <a:endParaRPr lang="nl-NL" altLang="nl-NL" sz="2400" b="1" dirty="0">
              <a:solidFill>
                <a:schemeClr val="bg1"/>
              </a:solidFill>
              <a:ea typeface="ＭＳ Ｐゴシック" charset="-128"/>
            </a:endParaRPr>
          </a:p>
          <a:p>
            <a:pPr eaLnBrk="1" hangingPunct="1">
              <a:lnSpc>
                <a:spcPct val="90000"/>
              </a:lnSpc>
              <a:defRPr/>
            </a:pPr>
            <a:endParaRPr lang="en-US" altLang="nl-NL" sz="2000" dirty="0">
              <a:ea typeface="ＭＳ Ｐゴシック" charset="-128"/>
            </a:endParaRPr>
          </a:p>
          <a:p>
            <a:pPr eaLnBrk="1" hangingPunct="1">
              <a:lnSpc>
                <a:spcPct val="90000"/>
              </a:lnSpc>
              <a:defRPr/>
            </a:pPr>
            <a:endParaRPr lang="en-US" altLang="nl-NL" sz="2000" dirty="0">
              <a:ea typeface="ＭＳ Ｐゴシック" charset="-128"/>
            </a:endParaRPr>
          </a:p>
          <a:p>
            <a:pPr eaLnBrk="1" hangingPunct="1">
              <a:lnSpc>
                <a:spcPct val="90000"/>
              </a:lnSpc>
              <a:defRPr/>
            </a:pPr>
            <a:endParaRPr lang="en-US" altLang="nl-NL" sz="2000" dirty="0">
              <a:ea typeface="ＭＳ Ｐゴシック" charset="-128"/>
            </a:endParaRPr>
          </a:p>
        </p:txBody>
      </p:sp>
    </p:spTree>
    <p:extLst>
      <p:ext uri="{BB962C8B-B14F-4D97-AF65-F5344CB8AC3E}">
        <p14:creationId xmlns:p14="http://schemas.microsoft.com/office/powerpoint/2010/main" val="1798923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5400" b="1" dirty="0" smtClean="0">
                <a:solidFill>
                  <a:schemeClr val="bg1"/>
                </a:solidFill>
                <a:latin typeface="Imprint MT Shadow" charset="0"/>
                <a:ea typeface="Imprint MT Shadow" charset="0"/>
                <a:cs typeface="Imprint MT Shadow" charset="0"/>
              </a:rPr>
              <a:t>Gebaseerd op een rivier</a:t>
            </a:r>
            <a:endParaRPr lang="nl-NL" sz="5400" b="1" dirty="0">
              <a:solidFill>
                <a:schemeClr val="bg1"/>
              </a:solidFill>
              <a:latin typeface="Imprint MT Shadow" charset="0"/>
              <a:ea typeface="Imprint MT Shadow" charset="0"/>
              <a:cs typeface="Imprint MT Shadow" charset="0"/>
            </a:endParaRPr>
          </a:p>
        </p:txBody>
      </p:sp>
      <p:sp>
        <p:nvSpPr>
          <p:cNvPr id="3" name="Tijdelijke aanduiding voor inhoud 2"/>
          <p:cNvSpPr>
            <a:spLocks noGrp="1"/>
          </p:cNvSpPr>
          <p:nvPr>
            <p:ph idx="1"/>
          </p:nvPr>
        </p:nvSpPr>
        <p:spPr/>
        <p:txBody>
          <a:bodyPr/>
          <a:lstStyle/>
          <a:p>
            <a:pPr>
              <a:defRPr/>
            </a:pPr>
            <a:r>
              <a:rPr lang="pl-PL" altLang="nl-NL" dirty="0">
                <a:solidFill>
                  <a:schemeClr val="bg1"/>
                </a:solidFill>
                <a:ea typeface="ＭＳ Ｐゴシック" charset="-128"/>
                <a:hlinkClick r:id="rId2"/>
              </a:rPr>
              <a:t>http://</a:t>
            </a:r>
            <a:r>
              <a:rPr lang="pl-PL" altLang="nl-NL" dirty="0" smtClean="0">
                <a:solidFill>
                  <a:schemeClr val="bg1"/>
                </a:solidFill>
                <a:ea typeface="ＭＳ Ｐゴシック" charset="-128"/>
                <a:hlinkClick r:id="rId2"/>
              </a:rPr>
              <a:t>www.youtube.com/watch?v=AHQxs601D-A</a:t>
            </a:r>
            <a:endParaRPr lang="pl-PL" altLang="nl-NL" dirty="0" smtClean="0">
              <a:solidFill>
                <a:schemeClr val="bg1"/>
              </a:solidFill>
              <a:ea typeface="ＭＳ Ｐゴシック" charset="-128"/>
            </a:endParaRPr>
          </a:p>
          <a:p>
            <a:pPr>
              <a:defRPr/>
            </a:pPr>
            <a:r>
              <a:rPr lang="pl-PL" dirty="0" err="1" smtClean="0">
                <a:solidFill>
                  <a:schemeClr val="bg1"/>
                </a:solidFill>
              </a:rPr>
              <a:t>Een</a:t>
            </a:r>
            <a:r>
              <a:rPr lang="pl-PL" dirty="0" smtClean="0">
                <a:solidFill>
                  <a:schemeClr val="bg1"/>
                </a:solidFill>
              </a:rPr>
              <a:t> </a:t>
            </a:r>
            <a:r>
              <a:rPr lang="pl-PL" dirty="0">
                <a:solidFill>
                  <a:schemeClr val="bg1"/>
                </a:solidFill>
              </a:rPr>
              <a:t>klein </a:t>
            </a:r>
            <a:r>
              <a:rPr lang="pl-PL" dirty="0" err="1">
                <a:solidFill>
                  <a:schemeClr val="bg1"/>
                </a:solidFill>
              </a:rPr>
              <a:t>stroompje</a:t>
            </a:r>
            <a:r>
              <a:rPr lang="pl-PL" dirty="0">
                <a:solidFill>
                  <a:schemeClr val="bg1"/>
                </a:solidFill>
              </a:rPr>
              <a:t> in de </a:t>
            </a:r>
            <a:r>
              <a:rPr lang="pl-PL" dirty="0" err="1">
                <a:solidFill>
                  <a:schemeClr val="bg1"/>
                </a:solidFill>
              </a:rPr>
              <a:t>bergen</a:t>
            </a:r>
            <a:r>
              <a:rPr lang="pl-PL" dirty="0">
                <a:solidFill>
                  <a:schemeClr val="bg1"/>
                </a:solidFill>
              </a:rPr>
              <a:t> </a:t>
            </a:r>
            <a:r>
              <a:rPr lang="pl-PL" dirty="0" err="1">
                <a:solidFill>
                  <a:schemeClr val="bg1"/>
                </a:solidFill>
              </a:rPr>
              <a:t>uitgroeit</a:t>
            </a:r>
            <a:r>
              <a:rPr lang="pl-PL" dirty="0">
                <a:solidFill>
                  <a:schemeClr val="bg1"/>
                </a:solidFill>
              </a:rPr>
              <a:t> </a:t>
            </a:r>
            <a:r>
              <a:rPr lang="pl-PL" dirty="0" err="1">
                <a:solidFill>
                  <a:schemeClr val="bg1"/>
                </a:solidFill>
              </a:rPr>
              <a:t>tot</a:t>
            </a:r>
            <a:r>
              <a:rPr lang="pl-PL" dirty="0">
                <a:solidFill>
                  <a:schemeClr val="bg1"/>
                </a:solidFill>
              </a:rPr>
              <a:t> </a:t>
            </a:r>
            <a:r>
              <a:rPr lang="pl-PL" dirty="0" err="1">
                <a:solidFill>
                  <a:schemeClr val="bg1"/>
                </a:solidFill>
              </a:rPr>
              <a:t>een</a:t>
            </a:r>
            <a:r>
              <a:rPr lang="pl-PL" dirty="0">
                <a:solidFill>
                  <a:schemeClr val="bg1"/>
                </a:solidFill>
              </a:rPr>
              <a:t> </a:t>
            </a:r>
            <a:r>
              <a:rPr lang="pl-PL" dirty="0" err="1">
                <a:solidFill>
                  <a:schemeClr val="bg1"/>
                </a:solidFill>
              </a:rPr>
              <a:t>machtige</a:t>
            </a:r>
            <a:r>
              <a:rPr lang="pl-PL" dirty="0">
                <a:solidFill>
                  <a:schemeClr val="bg1"/>
                </a:solidFill>
              </a:rPr>
              <a:t> </a:t>
            </a:r>
            <a:r>
              <a:rPr lang="pl-PL" dirty="0" err="1">
                <a:solidFill>
                  <a:schemeClr val="bg1"/>
                </a:solidFill>
              </a:rPr>
              <a:t>rivier</a:t>
            </a:r>
            <a:r>
              <a:rPr lang="pl-PL" dirty="0">
                <a:solidFill>
                  <a:schemeClr val="bg1"/>
                </a:solidFill>
              </a:rPr>
              <a:t> </a:t>
            </a:r>
            <a:r>
              <a:rPr lang="pl-PL" dirty="0" err="1">
                <a:solidFill>
                  <a:schemeClr val="bg1"/>
                </a:solidFill>
              </a:rPr>
              <a:t>die</a:t>
            </a:r>
            <a:r>
              <a:rPr lang="pl-PL" dirty="0">
                <a:solidFill>
                  <a:schemeClr val="bg1"/>
                </a:solidFill>
              </a:rPr>
              <a:t> </a:t>
            </a:r>
            <a:r>
              <a:rPr lang="pl-PL" dirty="0" err="1">
                <a:solidFill>
                  <a:schemeClr val="bg1"/>
                </a:solidFill>
              </a:rPr>
              <a:t>door</a:t>
            </a:r>
            <a:r>
              <a:rPr lang="pl-PL" dirty="0">
                <a:solidFill>
                  <a:schemeClr val="bg1"/>
                </a:solidFill>
              </a:rPr>
              <a:t> </a:t>
            </a:r>
            <a:r>
              <a:rPr lang="pl-PL" dirty="0" err="1">
                <a:solidFill>
                  <a:schemeClr val="bg1"/>
                </a:solidFill>
              </a:rPr>
              <a:t>Praag</a:t>
            </a:r>
            <a:r>
              <a:rPr lang="pl-PL" dirty="0">
                <a:solidFill>
                  <a:schemeClr val="bg1"/>
                </a:solidFill>
              </a:rPr>
              <a:t> </a:t>
            </a:r>
            <a:r>
              <a:rPr lang="pl-PL" dirty="0" err="1">
                <a:solidFill>
                  <a:schemeClr val="bg1"/>
                </a:solidFill>
              </a:rPr>
              <a:t>loopt</a:t>
            </a:r>
            <a:r>
              <a:rPr lang="pl-PL" dirty="0">
                <a:solidFill>
                  <a:schemeClr val="bg1"/>
                </a:solidFill>
              </a:rPr>
              <a:t>. Het </a:t>
            </a:r>
            <a:r>
              <a:rPr lang="pl-PL" dirty="0" err="1">
                <a:solidFill>
                  <a:schemeClr val="bg1"/>
                </a:solidFill>
              </a:rPr>
              <a:t>begint</a:t>
            </a:r>
            <a:r>
              <a:rPr lang="pl-PL" dirty="0">
                <a:solidFill>
                  <a:schemeClr val="bg1"/>
                </a:solidFill>
              </a:rPr>
              <a:t> klein, met </a:t>
            </a:r>
            <a:r>
              <a:rPr lang="pl-PL" dirty="0" err="1">
                <a:solidFill>
                  <a:schemeClr val="bg1"/>
                </a:solidFill>
              </a:rPr>
              <a:t>een</a:t>
            </a:r>
            <a:r>
              <a:rPr lang="pl-PL" dirty="0">
                <a:solidFill>
                  <a:schemeClr val="bg1"/>
                </a:solidFill>
              </a:rPr>
              <a:t> </a:t>
            </a:r>
            <a:r>
              <a:rPr lang="pl-PL" dirty="0" err="1">
                <a:solidFill>
                  <a:schemeClr val="bg1"/>
                </a:solidFill>
              </a:rPr>
              <a:t>dwarsfluit</a:t>
            </a:r>
            <a:r>
              <a:rPr lang="pl-PL" dirty="0">
                <a:solidFill>
                  <a:schemeClr val="bg1"/>
                </a:solidFill>
              </a:rPr>
              <a:t> </a:t>
            </a:r>
            <a:r>
              <a:rPr lang="pl-PL" dirty="0" err="1">
                <a:solidFill>
                  <a:schemeClr val="bg1"/>
                </a:solidFill>
              </a:rPr>
              <a:t>die</a:t>
            </a:r>
            <a:r>
              <a:rPr lang="pl-PL" dirty="0">
                <a:solidFill>
                  <a:schemeClr val="bg1"/>
                </a:solidFill>
              </a:rPr>
              <a:t> </a:t>
            </a:r>
            <a:r>
              <a:rPr lang="pl-PL" dirty="0" err="1">
                <a:solidFill>
                  <a:schemeClr val="bg1"/>
                </a:solidFill>
              </a:rPr>
              <a:t>snelle</a:t>
            </a:r>
            <a:r>
              <a:rPr lang="pl-PL" dirty="0">
                <a:solidFill>
                  <a:schemeClr val="bg1"/>
                </a:solidFill>
              </a:rPr>
              <a:t> </a:t>
            </a:r>
            <a:r>
              <a:rPr lang="pl-PL" dirty="0" err="1">
                <a:solidFill>
                  <a:schemeClr val="bg1"/>
                </a:solidFill>
              </a:rPr>
              <a:t>melodieën</a:t>
            </a:r>
            <a:r>
              <a:rPr lang="pl-PL" dirty="0">
                <a:solidFill>
                  <a:schemeClr val="bg1"/>
                </a:solidFill>
              </a:rPr>
              <a:t> </a:t>
            </a:r>
            <a:r>
              <a:rPr lang="pl-PL" dirty="0" err="1">
                <a:solidFill>
                  <a:schemeClr val="bg1"/>
                </a:solidFill>
              </a:rPr>
              <a:t>speelt</a:t>
            </a:r>
            <a:r>
              <a:rPr lang="pl-PL" dirty="0">
                <a:solidFill>
                  <a:schemeClr val="bg1"/>
                </a:solidFill>
              </a:rPr>
              <a:t> (het </a:t>
            </a:r>
            <a:r>
              <a:rPr lang="pl-PL" dirty="0" err="1">
                <a:solidFill>
                  <a:schemeClr val="bg1"/>
                </a:solidFill>
              </a:rPr>
              <a:t>stroompje</a:t>
            </a:r>
            <a:r>
              <a:rPr lang="pl-PL" dirty="0">
                <a:solidFill>
                  <a:schemeClr val="bg1"/>
                </a:solidFill>
              </a:rPr>
              <a:t> </a:t>
            </a:r>
            <a:r>
              <a:rPr lang="pl-PL" dirty="0" err="1">
                <a:solidFill>
                  <a:schemeClr val="bg1"/>
                </a:solidFill>
              </a:rPr>
              <a:t>uitbeeldt</a:t>
            </a:r>
            <a:r>
              <a:rPr lang="pl-PL" dirty="0">
                <a:solidFill>
                  <a:schemeClr val="bg1"/>
                </a:solidFill>
              </a:rPr>
              <a:t>) en </a:t>
            </a:r>
            <a:r>
              <a:rPr lang="pl-PL" dirty="0" err="1">
                <a:solidFill>
                  <a:schemeClr val="bg1"/>
                </a:solidFill>
              </a:rPr>
              <a:t>eindigt</a:t>
            </a:r>
            <a:r>
              <a:rPr lang="pl-PL" dirty="0">
                <a:solidFill>
                  <a:schemeClr val="bg1"/>
                </a:solidFill>
              </a:rPr>
              <a:t> met </a:t>
            </a:r>
            <a:r>
              <a:rPr lang="pl-PL" dirty="0" err="1">
                <a:solidFill>
                  <a:schemeClr val="bg1"/>
                </a:solidFill>
              </a:rPr>
              <a:t>machtig</a:t>
            </a:r>
            <a:r>
              <a:rPr lang="pl-PL" dirty="0">
                <a:solidFill>
                  <a:schemeClr val="bg1"/>
                </a:solidFill>
              </a:rPr>
              <a:t> en </a:t>
            </a:r>
            <a:r>
              <a:rPr lang="pl-PL" dirty="0" err="1">
                <a:solidFill>
                  <a:schemeClr val="bg1"/>
                </a:solidFill>
              </a:rPr>
              <a:t>groot</a:t>
            </a:r>
            <a:r>
              <a:rPr lang="pl-PL" dirty="0">
                <a:solidFill>
                  <a:schemeClr val="bg1"/>
                </a:solidFill>
              </a:rPr>
              <a:t> </a:t>
            </a:r>
            <a:r>
              <a:rPr lang="pl-PL" dirty="0" err="1">
                <a:solidFill>
                  <a:schemeClr val="bg1"/>
                </a:solidFill>
              </a:rPr>
              <a:t>orkest</a:t>
            </a:r>
            <a:r>
              <a:rPr lang="pl-PL" dirty="0">
                <a:solidFill>
                  <a:schemeClr val="bg1"/>
                </a:solidFill>
              </a:rPr>
              <a:t>, de </a:t>
            </a:r>
            <a:r>
              <a:rPr lang="pl-PL" dirty="0" err="1">
                <a:solidFill>
                  <a:schemeClr val="bg1"/>
                </a:solidFill>
              </a:rPr>
              <a:t>rivier</a:t>
            </a:r>
            <a:r>
              <a:rPr lang="pl-PL" dirty="0">
                <a:solidFill>
                  <a:schemeClr val="bg1"/>
                </a:solidFill>
              </a:rPr>
              <a:t> </a:t>
            </a:r>
            <a:r>
              <a:rPr lang="pl-PL" dirty="0" err="1">
                <a:solidFill>
                  <a:schemeClr val="bg1"/>
                </a:solidFill>
              </a:rPr>
              <a:t>is</a:t>
            </a:r>
            <a:r>
              <a:rPr lang="pl-PL" dirty="0">
                <a:solidFill>
                  <a:schemeClr val="bg1"/>
                </a:solidFill>
              </a:rPr>
              <a:t> </a:t>
            </a:r>
            <a:r>
              <a:rPr lang="pl-PL" dirty="0" err="1">
                <a:solidFill>
                  <a:schemeClr val="bg1"/>
                </a:solidFill>
              </a:rPr>
              <a:t>aangezwollen</a:t>
            </a:r>
            <a:r>
              <a:rPr lang="pl-PL" dirty="0">
                <a:solidFill>
                  <a:schemeClr val="bg1"/>
                </a:solidFill>
              </a:rPr>
              <a:t>. De </a:t>
            </a:r>
            <a:r>
              <a:rPr lang="pl-PL" dirty="0" err="1">
                <a:solidFill>
                  <a:schemeClr val="bg1"/>
                </a:solidFill>
              </a:rPr>
              <a:t>muziek</a:t>
            </a:r>
            <a:r>
              <a:rPr lang="pl-PL" dirty="0">
                <a:solidFill>
                  <a:schemeClr val="bg1"/>
                </a:solidFill>
              </a:rPr>
              <a:t> </a:t>
            </a:r>
            <a:r>
              <a:rPr lang="pl-PL" dirty="0" err="1">
                <a:solidFill>
                  <a:schemeClr val="bg1"/>
                </a:solidFill>
              </a:rPr>
              <a:t>is</a:t>
            </a:r>
            <a:r>
              <a:rPr lang="pl-PL" dirty="0">
                <a:solidFill>
                  <a:schemeClr val="bg1"/>
                </a:solidFill>
              </a:rPr>
              <a:t> </a:t>
            </a:r>
            <a:r>
              <a:rPr lang="pl-PL" dirty="0" err="1">
                <a:solidFill>
                  <a:schemeClr val="bg1"/>
                </a:solidFill>
              </a:rPr>
              <a:t>beschrijvend</a:t>
            </a:r>
            <a:r>
              <a:rPr lang="pl-PL" dirty="0">
                <a:solidFill>
                  <a:schemeClr val="bg1"/>
                </a:solidFill>
              </a:rPr>
              <a:t> en </a:t>
            </a:r>
            <a:r>
              <a:rPr lang="pl-PL" dirty="0" err="1">
                <a:solidFill>
                  <a:schemeClr val="bg1"/>
                </a:solidFill>
              </a:rPr>
              <a:t>vertellend</a:t>
            </a:r>
            <a:r>
              <a:rPr lang="pl-PL" dirty="0">
                <a:solidFill>
                  <a:schemeClr val="bg1"/>
                </a:solidFill>
              </a:rPr>
              <a:t>. </a:t>
            </a:r>
            <a:r>
              <a:rPr lang="pl-PL" dirty="0" err="1">
                <a:solidFill>
                  <a:schemeClr val="bg1"/>
                </a:solidFill>
              </a:rPr>
              <a:t>Eigenlijk</a:t>
            </a:r>
            <a:r>
              <a:rPr lang="pl-PL" dirty="0">
                <a:solidFill>
                  <a:schemeClr val="bg1"/>
                </a:solidFill>
              </a:rPr>
              <a:t> </a:t>
            </a:r>
            <a:r>
              <a:rPr lang="pl-PL" dirty="0" err="1">
                <a:solidFill>
                  <a:schemeClr val="bg1"/>
                </a:solidFill>
              </a:rPr>
              <a:t>een</a:t>
            </a:r>
            <a:r>
              <a:rPr lang="pl-PL" dirty="0">
                <a:solidFill>
                  <a:schemeClr val="bg1"/>
                </a:solidFill>
              </a:rPr>
              <a:t> </a:t>
            </a:r>
            <a:r>
              <a:rPr lang="pl-PL" dirty="0" err="1">
                <a:solidFill>
                  <a:schemeClr val="bg1"/>
                </a:solidFill>
              </a:rPr>
              <a:t>soort</a:t>
            </a:r>
            <a:r>
              <a:rPr lang="pl-PL" dirty="0">
                <a:solidFill>
                  <a:schemeClr val="bg1"/>
                </a:solidFill>
              </a:rPr>
              <a:t> "</a:t>
            </a:r>
            <a:r>
              <a:rPr lang="pl-PL" dirty="0" err="1">
                <a:solidFill>
                  <a:schemeClr val="bg1"/>
                </a:solidFill>
              </a:rPr>
              <a:t>filmmuziek</a:t>
            </a:r>
            <a:r>
              <a:rPr lang="pl-PL" dirty="0">
                <a:solidFill>
                  <a:schemeClr val="bg1"/>
                </a:solidFill>
              </a:rPr>
              <a:t>" </a:t>
            </a:r>
            <a:r>
              <a:rPr lang="pl-PL" dirty="0" err="1">
                <a:solidFill>
                  <a:schemeClr val="bg1"/>
                </a:solidFill>
              </a:rPr>
              <a:t>zonder</a:t>
            </a:r>
            <a:r>
              <a:rPr lang="pl-PL" dirty="0">
                <a:solidFill>
                  <a:schemeClr val="bg1"/>
                </a:solidFill>
              </a:rPr>
              <a:t> </a:t>
            </a:r>
            <a:r>
              <a:rPr lang="pl-PL" dirty="0" err="1" smtClean="0">
                <a:solidFill>
                  <a:schemeClr val="bg1"/>
                </a:solidFill>
              </a:rPr>
              <a:t>beeld.</a:t>
            </a:r>
            <a:r>
              <a:rPr lang="pl-PL" dirty="0" err="1" smtClean="0"/>
              <a:t>beeld</a:t>
            </a:r>
            <a:r>
              <a:rPr lang="pl-PL" dirty="0"/>
              <a:t>.</a:t>
            </a:r>
            <a:endParaRPr lang="pl-PL" altLang="nl-NL" dirty="0">
              <a:solidFill>
                <a:schemeClr val="bg1"/>
              </a:solidFill>
              <a:ea typeface="ＭＳ Ｐゴシック" charset="-128"/>
            </a:endParaRPr>
          </a:p>
        </p:txBody>
      </p:sp>
      <p:pic>
        <p:nvPicPr>
          <p:cNvPr id="4" name="Picture 4" descr="Prague-Molda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615" y="4325815"/>
            <a:ext cx="4730262" cy="230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138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smtClean="0">
                <a:solidFill>
                  <a:schemeClr val="bg1"/>
                </a:solidFill>
                <a:latin typeface="Imprint MT Shadow" charset="0"/>
                <a:ea typeface="Imprint MT Shadow" charset="0"/>
                <a:cs typeface="Imprint MT Shadow" charset="0"/>
              </a:rPr>
              <a:t>Gebaseerd op een gedicht</a:t>
            </a:r>
            <a:endParaRPr lang="nl-NL" sz="6000" b="1" dirty="0">
              <a:solidFill>
                <a:schemeClr val="bg1"/>
              </a:solidFill>
              <a:latin typeface="Imprint MT Shadow" charset="0"/>
              <a:ea typeface="Imprint MT Shadow" charset="0"/>
              <a:cs typeface="Imprint MT Shadow" charset="0"/>
            </a:endParaRPr>
          </a:p>
        </p:txBody>
      </p:sp>
      <p:sp>
        <p:nvSpPr>
          <p:cNvPr id="3" name="Tijdelijke aanduiding voor inhoud 2"/>
          <p:cNvSpPr>
            <a:spLocks noGrp="1"/>
          </p:cNvSpPr>
          <p:nvPr>
            <p:ph idx="1"/>
          </p:nvPr>
        </p:nvSpPr>
        <p:spPr/>
        <p:txBody>
          <a:bodyPr/>
          <a:lstStyle/>
          <a:p>
            <a:r>
              <a:rPr lang="nl-NL" dirty="0" smtClean="0">
                <a:hlinkClick r:id="rId2"/>
              </a:rPr>
              <a:t>https://www.youtube.com/watch?v=lyJwbwWg8uc</a:t>
            </a:r>
            <a:endParaRPr lang="nl-NL" dirty="0" smtClean="0"/>
          </a:p>
          <a:p>
            <a:endParaRPr lang="nl-NL" dirty="0"/>
          </a:p>
        </p:txBody>
      </p:sp>
    </p:spTree>
    <p:extLst>
      <p:ext uri="{BB962C8B-B14F-4D97-AF65-F5344CB8AC3E}">
        <p14:creationId xmlns:p14="http://schemas.microsoft.com/office/powerpoint/2010/main" val="51773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altLang="nl-NL" sz="4000" b="1" dirty="0" smtClean="0">
                <a:solidFill>
                  <a:schemeClr val="bg1"/>
                </a:solidFill>
                <a:latin typeface="Imprint MT Shadow" charset="0"/>
                <a:ea typeface="Imprint MT Shadow" charset="0"/>
                <a:cs typeface="Imprint MT Shadow" charset="0"/>
              </a:rPr>
              <a:t>Vlucht van de hommel - </a:t>
            </a:r>
            <a:r>
              <a:rPr lang="nl-NL" altLang="nl-NL" sz="4000" b="1" dirty="0" err="1" smtClean="0">
                <a:solidFill>
                  <a:schemeClr val="bg1"/>
                </a:solidFill>
                <a:latin typeface="Imprint MT Shadow" charset="0"/>
                <a:ea typeface="Imprint MT Shadow" charset="0"/>
                <a:cs typeface="Imprint MT Shadow" charset="0"/>
              </a:rPr>
              <a:t>Rimsky</a:t>
            </a:r>
            <a:r>
              <a:rPr lang="nl-NL" altLang="nl-NL" sz="4000" b="1" dirty="0" smtClean="0">
                <a:solidFill>
                  <a:schemeClr val="bg1"/>
                </a:solidFill>
                <a:latin typeface="Imprint MT Shadow" charset="0"/>
                <a:ea typeface="Imprint MT Shadow" charset="0"/>
                <a:cs typeface="Imprint MT Shadow" charset="0"/>
              </a:rPr>
              <a:t>-Korsakov </a:t>
            </a:r>
            <a:endParaRPr lang="nl-NL" sz="4000" b="1" dirty="0">
              <a:solidFill>
                <a:schemeClr val="bg1"/>
              </a:solidFill>
              <a:latin typeface="Imprint MT Shadow" charset="0"/>
              <a:ea typeface="Imprint MT Shadow" charset="0"/>
              <a:cs typeface="Imprint MT Shadow" charset="0"/>
            </a:endParaRPr>
          </a:p>
        </p:txBody>
      </p:sp>
      <p:sp>
        <p:nvSpPr>
          <p:cNvPr id="3" name="Tijdelijke aanduiding voor inhoud 2"/>
          <p:cNvSpPr>
            <a:spLocks noGrp="1"/>
          </p:cNvSpPr>
          <p:nvPr>
            <p:ph idx="1"/>
          </p:nvPr>
        </p:nvSpPr>
        <p:spPr/>
        <p:txBody>
          <a:bodyPr/>
          <a:lstStyle/>
          <a:p>
            <a:pPr>
              <a:buFont typeface="Wingdings" charset="0"/>
              <a:buChar char="n"/>
              <a:defRPr/>
            </a:pPr>
            <a:r>
              <a:rPr lang="nl-NL" dirty="0">
                <a:hlinkClick r:id="rId2"/>
              </a:rPr>
              <a:t>http://musiclessons.nl/de_vlucht_van_de_hommel.html</a:t>
            </a:r>
            <a:endParaRPr lang="nl-NL" dirty="0"/>
          </a:p>
          <a:p>
            <a:pPr>
              <a:buFont typeface="Wingdings" charset="0"/>
              <a:buChar char="n"/>
              <a:defRPr/>
            </a:pPr>
            <a:endParaRPr lang="nl-NL" dirty="0"/>
          </a:p>
          <a:p>
            <a:endParaRPr lang="nl-NL" dirty="0" smtClean="0"/>
          </a:p>
          <a:p>
            <a:endParaRPr lang="nl-NL" dirty="0"/>
          </a:p>
        </p:txBody>
      </p:sp>
    </p:spTree>
    <p:extLst>
      <p:ext uri="{BB962C8B-B14F-4D97-AF65-F5344CB8AC3E}">
        <p14:creationId xmlns:p14="http://schemas.microsoft.com/office/powerpoint/2010/main" val="675819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600" dirty="0" smtClean="0">
                <a:solidFill>
                  <a:srgbClr val="FF0000"/>
                </a:solidFill>
                <a:latin typeface="Imprint MT Shadow" charset="0"/>
                <a:ea typeface="Imprint MT Shadow" charset="0"/>
                <a:cs typeface="Imprint MT Shadow" charset="0"/>
              </a:rPr>
              <a:t>Het Genie</a:t>
            </a:r>
            <a:endParaRPr lang="nl-NL" sz="6600" dirty="0">
              <a:solidFill>
                <a:srgbClr val="FF0000"/>
              </a:solidFill>
              <a:latin typeface="Imprint MT Shadow" charset="0"/>
              <a:ea typeface="Imprint MT Shadow" charset="0"/>
              <a:cs typeface="Imprint MT Shadow" charset="0"/>
            </a:endParaRPr>
          </a:p>
        </p:txBody>
      </p:sp>
      <p:sp>
        <p:nvSpPr>
          <p:cNvPr id="3" name="Tijdelijke aanduiding voor inhoud 2"/>
          <p:cNvSpPr>
            <a:spLocks noGrp="1"/>
          </p:cNvSpPr>
          <p:nvPr>
            <p:ph idx="1"/>
          </p:nvPr>
        </p:nvSpPr>
        <p:spPr/>
        <p:txBody>
          <a:bodyPr/>
          <a:lstStyle/>
          <a:p>
            <a:pPr>
              <a:defRPr/>
            </a:pPr>
            <a:endParaRPr lang="nl-NL" altLang="nl-NL" dirty="0" smtClean="0">
              <a:solidFill>
                <a:schemeClr val="bg1"/>
              </a:solidFill>
              <a:ea typeface="ＭＳ Ｐゴシック" charset="-128"/>
            </a:endParaRPr>
          </a:p>
          <a:p>
            <a:pPr>
              <a:defRPr/>
            </a:pPr>
            <a:r>
              <a:rPr lang="nl-NL" altLang="nl-NL" dirty="0" smtClean="0">
                <a:solidFill>
                  <a:schemeClr val="bg1"/>
                </a:solidFill>
                <a:ea typeface="ＭＳ Ｐゴシック" charset="-128"/>
              </a:rPr>
              <a:t>Muzikale </a:t>
            </a:r>
            <a:r>
              <a:rPr lang="nl-NL" altLang="nl-NL" dirty="0">
                <a:solidFill>
                  <a:schemeClr val="bg1"/>
                </a:solidFill>
                <a:ea typeface="ＭＳ Ｐゴシック" charset="-128"/>
              </a:rPr>
              <a:t>sterren blinken uit op hun instrument</a:t>
            </a:r>
          </a:p>
          <a:p>
            <a:pPr>
              <a:defRPr/>
            </a:pPr>
            <a:r>
              <a:rPr lang="nl-NL" altLang="nl-NL" b="1" dirty="0" err="1">
                <a:solidFill>
                  <a:schemeClr val="bg1"/>
                </a:solidFill>
                <a:ea typeface="ＭＳ Ｐゴシック" charset="-128"/>
              </a:rPr>
              <a:t>Paganini</a:t>
            </a:r>
            <a:r>
              <a:rPr lang="nl-NL" altLang="nl-NL" b="1" dirty="0">
                <a:solidFill>
                  <a:schemeClr val="bg1"/>
                </a:solidFill>
                <a:ea typeface="ＭＳ Ｐゴシック" charset="-128"/>
              </a:rPr>
              <a:t> </a:t>
            </a:r>
            <a:r>
              <a:rPr lang="nl-NL" altLang="nl-NL" dirty="0">
                <a:solidFill>
                  <a:schemeClr val="bg1"/>
                </a:solidFill>
                <a:ea typeface="ＭＳ Ｐゴシック" charset="-128"/>
              </a:rPr>
              <a:t>- </a:t>
            </a:r>
            <a:r>
              <a:rPr lang="nl-NL" altLang="nl-NL" b="1" dirty="0">
                <a:solidFill>
                  <a:schemeClr val="bg1"/>
                </a:solidFill>
                <a:ea typeface="ＭＳ Ｐゴシック" charset="-128"/>
              </a:rPr>
              <a:t>virtuoos</a:t>
            </a:r>
          </a:p>
          <a:p>
            <a:pPr>
              <a:defRPr/>
            </a:pPr>
            <a:r>
              <a:rPr lang="nl-NL" altLang="nl-NL" dirty="0">
                <a:solidFill>
                  <a:schemeClr val="bg1"/>
                </a:solidFill>
                <a:ea typeface="ＭＳ Ｐゴシック" charset="-128"/>
              </a:rPr>
              <a:t>Zoveel technische </a:t>
            </a:r>
            <a:r>
              <a:rPr lang="nl-NL" altLang="nl-NL" dirty="0" smtClean="0">
                <a:solidFill>
                  <a:schemeClr val="bg1"/>
                </a:solidFill>
                <a:ea typeface="ＭＳ Ｐゴシック" charset="-128"/>
              </a:rPr>
              <a:t>hoogstandjes op </a:t>
            </a:r>
            <a:r>
              <a:rPr lang="nl-NL" altLang="nl-NL" dirty="0">
                <a:solidFill>
                  <a:schemeClr val="bg1"/>
                </a:solidFill>
                <a:ea typeface="ＭＳ Ｐゴシック" charset="-128"/>
              </a:rPr>
              <a:t>de viool die hij alleen kan spelen</a:t>
            </a:r>
          </a:p>
          <a:p>
            <a:pPr>
              <a:buFont typeface="Wingdings" charset="2"/>
              <a:buNone/>
              <a:defRPr/>
            </a:pPr>
            <a:r>
              <a:rPr lang="nl-NL" altLang="nl-NL" b="1" dirty="0">
                <a:solidFill>
                  <a:schemeClr val="bg1"/>
                </a:solidFill>
                <a:ea typeface="ＭＳ Ｐゴシック" charset="-128"/>
              </a:rPr>
              <a:t>	</a:t>
            </a:r>
            <a:r>
              <a:rPr lang="nl-NL" altLang="nl-NL" sz="5400" b="1" dirty="0">
                <a:solidFill>
                  <a:schemeClr val="bg1"/>
                </a:solidFill>
                <a:ea typeface="ＭＳ Ｐゴシック" charset="-128"/>
              </a:rPr>
              <a:t>Sterrenstatus</a:t>
            </a:r>
          </a:p>
          <a:p>
            <a:endParaRPr lang="nl-NL" dirty="0" smtClean="0"/>
          </a:p>
          <a:p>
            <a:r>
              <a:rPr lang="nl-NL" dirty="0" smtClean="0">
                <a:solidFill>
                  <a:schemeClr val="bg1"/>
                </a:solidFill>
                <a:hlinkClick r:id="rId2"/>
              </a:rPr>
              <a:t>https://www.youtube.com/watch?gl=NL&amp;hl=nl&amp;v=KKhUve7bQLo</a:t>
            </a:r>
            <a:endParaRPr lang="nl-NL" dirty="0" smtClean="0">
              <a:solidFill>
                <a:schemeClr val="bg1"/>
              </a:solidFill>
            </a:endParaRPr>
          </a:p>
          <a:p>
            <a:endParaRPr lang="nl-NL" dirty="0" err="1" smtClean="0">
              <a:solidFill>
                <a:schemeClr val="bg1"/>
              </a:solidFill>
            </a:endParaRPr>
          </a:p>
        </p:txBody>
      </p:sp>
      <p:pic>
        <p:nvPicPr>
          <p:cNvPr id="4" name="Picture 4" descr="paganini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166688"/>
            <a:ext cx="1600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4712677" y="1055077"/>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1782015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600" b="1" dirty="0" smtClean="0">
                <a:solidFill>
                  <a:schemeClr val="bg1"/>
                </a:solidFill>
                <a:latin typeface="Imprint MT Shadow" charset="0"/>
                <a:ea typeface="Imprint MT Shadow" charset="0"/>
                <a:cs typeface="Imprint MT Shadow" charset="0"/>
              </a:rPr>
              <a:t>Nog even op een rijtje:</a:t>
            </a:r>
            <a:endParaRPr lang="nl-NL" sz="6600" b="1" dirty="0">
              <a:solidFill>
                <a:schemeClr val="bg1"/>
              </a:solidFill>
              <a:latin typeface="Imprint MT Shadow" charset="0"/>
              <a:ea typeface="Imprint MT Shadow" charset="0"/>
              <a:cs typeface="Imprint MT Shadow" charset="0"/>
            </a:endParaRPr>
          </a:p>
        </p:txBody>
      </p:sp>
      <p:sp>
        <p:nvSpPr>
          <p:cNvPr id="3" name="Tijdelijke aanduiding voor inhoud 2"/>
          <p:cNvSpPr>
            <a:spLocks noGrp="1"/>
          </p:cNvSpPr>
          <p:nvPr>
            <p:ph idx="1"/>
          </p:nvPr>
        </p:nvSpPr>
        <p:spPr/>
        <p:txBody>
          <a:bodyPr/>
          <a:lstStyle/>
          <a:p>
            <a:r>
              <a:rPr lang="nl-NL" dirty="0" smtClean="0">
                <a:solidFill>
                  <a:schemeClr val="bg1"/>
                </a:solidFill>
              </a:rPr>
              <a:t>- Romantiek 19e eeuw (1800 -1900)</a:t>
            </a:r>
          </a:p>
          <a:p>
            <a:r>
              <a:rPr lang="nl-NL" dirty="0" smtClean="0">
                <a:solidFill>
                  <a:schemeClr val="bg1"/>
                </a:solidFill>
              </a:rPr>
              <a:t>- </a:t>
            </a:r>
            <a:r>
              <a:rPr lang="nl-NL" b="1" dirty="0" smtClean="0">
                <a:solidFill>
                  <a:schemeClr val="bg1"/>
                </a:solidFill>
              </a:rPr>
              <a:t>Industriële revolutie</a:t>
            </a:r>
            <a:r>
              <a:rPr lang="nl-NL" dirty="0" smtClean="0">
                <a:solidFill>
                  <a:schemeClr val="bg1"/>
                </a:solidFill>
              </a:rPr>
              <a:t> </a:t>
            </a:r>
            <a:r>
              <a:rPr lang="mr-IN" dirty="0" smtClean="0">
                <a:solidFill>
                  <a:schemeClr val="bg1"/>
                </a:solidFill>
              </a:rPr>
              <a:t>–</a:t>
            </a:r>
            <a:r>
              <a:rPr lang="nl-NL" dirty="0" smtClean="0">
                <a:solidFill>
                  <a:schemeClr val="bg1"/>
                </a:solidFill>
              </a:rPr>
              <a:t> trek naar steden</a:t>
            </a:r>
          </a:p>
          <a:p>
            <a:r>
              <a:rPr lang="nl-NL" dirty="0" smtClean="0">
                <a:solidFill>
                  <a:schemeClr val="bg1"/>
                </a:solidFill>
              </a:rPr>
              <a:t>- </a:t>
            </a:r>
            <a:r>
              <a:rPr lang="nl-NL" b="1" dirty="0" smtClean="0">
                <a:solidFill>
                  <a:schemeClr val="bg1"/>
                </a:solidFill>
              </a:rPr>
              <a:t>Heimwee </a:t>
            </a:r>
            <a:r>
              <a:rPr lang="nl-NL" dirty="0" smtClean="0">
                <a:solidFill>
                  <a:schemeClr val="bg1"/>
                </a:solidFill>
              </a:rPr>
              <a:t>naar platteland</a:t>
            </a:r>
          </a:p>
          <a:p>
            <a:r>
              <a:rPr lang="nl-NL" dirty="0" smtClean="0">
                <a:solidFill>
                  <a:schemeClr val="bg1"/>
                </a:solidFill>
              </a:rPr>
              <a:t>- </a:t>
            </a:r>
            <a:r>
              <a:rPr lang="nl-NL" b="1" dirty="0" smtClean="0">
                <a:solidFill>
                  <a:schemeClr val="bg1"/>
                </a:solidFill>
              </a:rPr>
              <a:t>Natuur </a:t>
            </a:r>
            <a:r>
              <a:rPr lang="nl-NL" dirty="0" smtClean="0">
                <a:solidFill>
                  <a:schemeClr val="bg1"/>
                </a:solidFill>
              </a:rPr>
              <a:t>populair (wegvluchten = escapisme)</a:t>
            </a:r>
          </a:p>
          <a:p>
            <a:r>
              <a:rPr lang="nl-NL" dirty="0" smtClean="0">
                <a:solidFill>
                  <a:schemeClr val="bg1"/>
                </a:solidFill>
              </a:rPr>
              <a:t>- Wegvluchten in het </a:t>
            </a:r>
            <a:r>
              <a:rPr lang="nl-NL" b="1" dirty="0" smtClean="0">
                <a:solidFill>
                  <a:schemeClr val="bg1"/>
                </a:solidFill>
              </a:rPr>
              <a:t>verleden </a:t>
            </a:r>
            <a:endParaRPr lang="nl-NL" b="1" dirty="0">
              <a:solidFill>
                <a:schemeClr val="bg1"/>
              </a:solidFill>
            </a:endParaRPr>
          </a:p>
        </p:txBody>
      </p:sp>
      <p:pic>
        <p:nvPicPr>
          <p:cNvPr id="4" name="Picture 5" descr="Bekijk de afbeelding op ware groot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984" y="1690688"/>
            <a:ext cx="1905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362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500856"/>
            <a:ext cx="6076950" cy="3343275"/>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2579077"/>
            <a:ext cx="4648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81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normAutofit/>
          </a:bodyPr>
          <a:lstStyle/>
          <a:p>
            <a:pPr eaLnBrk="1" hangingPunct="1">
              <a:defRPr/>
            </a:pPr>
            <a:r>
              <a:rPr lang="nl-NL" sz="7200" b="1" dirty="0" smtClean="0">
                <a:solidFill>
                  <a:schemeClr val="bg1"/>
                </a:solidFill>
                <a:latin typeface="Imprint MT Shadow" charset="0"/>
              </a:rPr>
              <a:t>Escapisme</a:t>
            </a:r>
            <a:endParaRPr lang="nl-NL" sz="7200" b="1" dirty="0">
              <a:solidFill>
                <a:schemeClr val="bg1"/>
              </a:solidFill>
              <a:latin typeface="Imprint MT Shadow" charset="0"/>
            </a:endParaRPr>
          </a:p>
        </p:txBody>
      </p:sp>
      <p:sp>
        <p:nvSpPr>
          <p:cNvPr id="34819" name="Rectangle 3"/>
          <p:cNvSpPr>
            <a:spLocks noGrp="1" noChangeArrowheads="1"/>
          </p:cNvSpPr>
          <p:nvPr>
            <p:ph type="body" idx="1"/>
          </p:nvPr>
        </p:nvSpPr>
        <p:spPr/>
        <p:txBody>
          <a:bodyPr>
            <a:normAutofit lnSpcReduction="10000"/>
          </a:bodyPr>
          <a:lstStyle/>
          <a:p>
            <a:pPr eaLnBrk="1" hangingPunct="1">
              <a:buFont typeface="Wingdings" charset="0"/>
              <a:buChar char="n"/>
              <a:defRPr/>
            </a:pPr>
            <a:r>
              <a:rPr lang="en-US" sz="4000" i="1" dirty="0" err="1">
                <a:solidFill>
                  <a:schemeClr val="bg1"/>
                </a:solidFill>
                <a:latin typeface="Arial" charset="0"/>
                <a:ea typeface="Arial" charset="0"/>
                <a:cs typeface="Arial" charset="0"/>
              </a:rPr>
              <a:t>Wegvluchten</a:t>
            </a:r>
            <a:r>
              <a:rPr lang="en-US" sz="4000" i="1" dirty="0">
                <a:solidFill>
                  <a:schemeClr val="bg1"/>
                </a:solidFill>
                <a:latin typeface="Arial" charset="0"/>
                <a:ea typeface="Arial" charset="0"/>
                <a:cs typeface="Arial" charset="0"/>
              </a:rPr>
              <a:t> </a:t>
            </a:r>
            <a:r>
              <a:rPr lang="en-US" sz="4000" i="1" dirty="0" err="1">
                <a:solidFill>
                  <a:schemeClr val="bg1"/>
                </a:solidFill>
                <a:latin typeface="Arial" charset="0"/>
                <a:ea typeface="Arial" charset="0"/>
                <a:cs typeface="Arial" charset="0"/>
              </a:rPr>
              <a:t>voor</a:t>
            </a:r>
            <a:r>
              <a:rPr lang="en-US" sz="4000" i="1" dirty="0">
                <a:solidFill>
                  <a:schemeClr val="bg1"/>
                </a:solidFill>
                <a:latin typeface="Arial" charset="0"/>
                <a:ea typeface="Arial" charset="0"/>
                <a:cs typeface="Arial" charset="0"/>
              </a:rPr>
              <a:t> </a:t>
            </a:r>
            <a:r>
              <a:rPr lang="en-US" sz="4000" i="1" dirty="0" err="1">
                <a:solidFill>
                  <a:schemeClr val="bg1"/>
                </a:solidFill>
                <a:latin typeface="Arial" charset="0"/>
                <a:ea typeface="Arial" charset="0"/>
                <a:cs typeface="Arial" charset="0"/>
              </a:rPr>
              <a:t>alledaagse</a:t>
            </a:r>
            <a:endParaRPr lang="en-US" sz="4000" i="1" dirty="0">
              <a:solidFill>
                <a:schemeClr val="bg1"/>
              </a:solidFill>
              <a:latin typeface="Arial" charset="0"/>
              <a:ea typeface="Arial" charset="0"/>
              <a:cs typeface="Arial" charset="0"/>
            </a:endParaRPr>
          </a:p>
          <a:p>
            <a:pPr eaLnBrk="1" hangingPunct="1">
              <a:buFont typeface="Wingdings" charset="0"/>
              <a:buChar char="n"/>
              <a:defRPr/>
            </a:pPr>
            <a:r>
              <a:rPr lang="en-US" sz="4000" i="1" dirty="0" err="1" smtClean="0">
                <a:solidFill>
                  <a:schemeClr val="bg1"/>
                </a:solidFill>
                <a:latin typeface="Arial" charset="0"/>
                <a:ea typeface="Arial" charset="0"/>
                <a:cs typeface="Arial" charset="0"/>
              </a:rPr>
              <a:t>Gevoel</a:t>
            </a:r>
            <a:r>
              <a:rPr lang="en-US" sz="4000" i="1" dirty="0" smtClean="0">
                <a:solidFill>
                  <a:schemeClr val="bg1"/>
                </a:solidFill>
                <a:latin typeface="Arial" charset="0"/>
                <a:ea typeface="Arial" charset="0"/>
                <a:cs typeface="Arial" charset="0"/>
              </a:rPr>
              <a:t> erg </a:t>
            </a:r>
            <a:r>
              <a:rPr lang="en-US" sz="4000" i="1" dirty="0" err="1" smtClean="0">
                <a:solidFill>
                  <a:schemeClr val="bg1"/>
                </a:solidFill>
                <a:latin typeface="Arial" charset="0"/>
                <a:ea typeface="Arial" charset="0"/>
                <a:cs typeface="Arial" charset="0"/>
              </a:rPr>
              <a:t>belangrijk</a:t>
            </a:r>
            <a:r>
              <a:rPr lang="en-US" sz="4000" i="1" dirty="0" smtClean="0">
                <a:solidFill>
                  <a:schemeClr val="bg1"/>
                </a:solidFill>
                <a:latin typeface="Arial" charset="0"/>
                <a:ea typeface="Arial" charset="0"/>
                <a:cs typeface="Arial" charset="0"/>
              </a:rPr>
              <a:t> </a:t>
            </a:r>
            <a:endParaRPr lang="en-US" sz="4000" i="1" dirty="0">
              <a:solidFill>
                <a:schemeClr val="bg1"/>
              </a:solidFill>
              <a:latin typeface="Arial" charset="0"/>
              <a:ea typeface="Arial" charset="0"/>
              <a:cs typeface="Arial" charset="0"/>
            </a:endParaRPr>
          </a:p>
          <a:p>
            <a:pPr eaLnBrk="1" hangingPunct="1">
              <a:buFont typeface="Wingdings" charset="0"/>
              <a:buChar char="n"/>
              <a:defRPr/>
            </a:pPr>
            <a:r>
              <a:rPr lang="en-US" sz="4000" i="1" dirty="0" err="1">
                <a:solidFill>
                  <a:schemeClr val="bg1"/>
                </a:solidFill>
                <a:latin typeface="Arial" charset="0"/>
                <a:ea typeface="Arial" charset="0"/>
                <a:cs typeface="Arial" charset="0"/>
              </a:rPr>
              <a:t>Natuur</a:t>
            </a:r>
            <a:r>
              <a:rPr lang="en-US" sz="4000" i="1" dirty="0">
                <a:solidFill>
                  <a:schemeClr val="bg1"/>
                </a:solidFill>
                <a:latin typeface="Arial" charset="0"/>
                <a:ea typeface="Arial" charset="0"/>
                <a:cs typeface="Arial" charset="0"/>
              </a:rPr>
              <a:t>		</a:t>
            </a:r>
          </a:p>
          <a:p>
            <a:pPr eaLnBrk="1" hangingPunct="1">
              <a:buFont typeface="Wingdings" charset="0"/>
              <a:buChar char="n"/>
              <a:defRPr/>
            </a:pPr>
            <a:r>
              <a:rPr lang="en-US" sz="4000" i="1" dirty="0" err="1">
                <a:solidFill>
                  <a:schemeClr val="bg1"/>
                </a:solidFill>
                <a:latin typeface="Arial" charset="0"/>
                <a:ea typeface="Arial" charset="0"/>
                <a:cs typeface="Arial" charset="0"/>
              </a:rPr>
              <a:t>Sprookjes</a:t>
            </a:r>
            <a:endParaRPr lang="en-US" sz="4000" i="1" dirty="0">
              <a:solidFill>
                <a:schemeClr val="bg1"/>
              </a:solidFill>
              <a:latin typeface="Arial" charset="0"/>
              <a:ea typeface="Arial" charset="0"/>
              <a:cs typeface="Arial" charset="0"/>
            </a:endParaRPr>
          </a:p>
          <a:p>
            <a:pPr eaLnBrk="1" hangingPunct="1">
              <a:buFont typeface="Wingdings" charset="0"/>
              <a:buChar char="n"/>
              <a:defRPr/>
            </a:pPr>
            <a:r>
              <a:rPr lang="en-US" sz="4000" i="1" dirty="0" err="1">
                <a:solidFill>
                  <a:schemeClr val="bg1"/>
                </a:solidFill>
                <a:latin typeface="Arial" charset="0"/>
                <a:ea typeface="Arial" charset="0"/>
                <a:cs typeface="Arial" charset="0"/>
              </a:rPr>
              <a:t>Nationalisme</a:t>
            </a:r>
            <a:endParaRPr lang="en-US" sz="4000" i="1" dirty="0">
              <a:solidFill>
                <a:schemeClr val="bg1"/>
              </a:solidFill>
              <a:latin typeface="Arial" charset="0"/>
              <a:ea typeface="Arial" charset="0"/>
              <a:cs typeface="Arial" charset="0"/>
            </a:endParaRPr>
          </a:p>
          <a:p>
            <a:pPr eaLnBrk="1" hangingPunct="1">
              <a:buFont typeface="Wingdings" charset="0"/>
              <a:buChar char="n"/>
              <a:defRPr/>
            </a:pPr>
            <a:r>
              <a:rPr lang="en-US" sz="4000" i="1" dirty="0" err="1">
                <a:solidFill>
                  <a:schemeClr val="bg1"/>
                </a:solidFill>
                <a:latin typeface="Arial" charset="0"/>
                <a:ea typeface="Arial" charset="0"/>
                <a:cs typeface="Arial" charset="0"/>
              </a:rPr>
              <a:t>Andere</a:t>
            </a:r>
            <a:r>
              <a:rPr lang="en-US" sz="4000" i="1" dirty="0">
                <a:solidFill>
                  <a:schemeClr val="bg1"/>
                </a:solidFill>
                <a:latin typeface="Arial" charset="0"/>
                <a:ea typeface="Arial" charset="0"/>
                <a:cs typeface="Arial" charset="0"/>
              </a:rPr>
              <a:t> </a:t>
            </a:r>
            <a:r>
              <a:rPr lang="en-US" sz="4000" i="1" dirty="0" err="1" smtClean="0">
                <a:solidFill>
                  <a:schemeClr val="bg1"/>
                </a:solidFill>
                <a:latin typeface="Arial" charset="0"/>
                <a:ea typeface="Arial" charset="0"/>
                <a:cs typeface="Arial" charset="0"/>
              </a:rPr>
              <a:t>culturen</a:t>
            </a:r>
            <a:r>
              <a:rPr lang="en-US" sz="4000" i="1" dirty="0" smtClean="0">
                <a:solidFill>
                  <a:schemeClr val="bg1"/>
                </a:solidFill>
                <a:latin typeface="Arial" charset="0"/>
                <a:ea typeface="Arial" charset="0"/>
                <a:cs typeface="Arial" charset="0"/>
              </a:rPr>
              <a:t> (</a:t>
            </a:r>
            <a:r>
              <a:rPr lang="en-US" sz="4000" i="1" dirty="0" err="1" smtClean="0">
                <a:solidFill>
                  <a:schemeClr val="bg1"/>
                </a:solidFill>
                <a:latin typeface="Arial" charset="0"/>
                <a:ea typeface="Arial" charset="0"/>
                <a:cs typeface="Arial" charset="0"/>
              </a:rPr>
              <a:t>exotisme</a:t>
            </a:r>
            <a:r>
              <a:rPr lang="en-US" sz="4000" i="1" dirty="0" smtClean="0">
                <a:solidFill>
                  <a:schemeClr val="bg1"/>
                </a:solidFill>
                <a:latin typeface="Arial" charset="0"/>
                <a:ea typeface="Arial" charset="0"/>
                <a:cs typeface="Arial" charset="0"/>
              </a:rPr>
              <a:t>)</a:t>
            </a:r>
          </a:p>
          <a:p>
            <a:pPr eaLnBrk="1" hangingPunct="1">
              <a:buFont typeface="Wingdings" charset="0"/>
              <a:buChar char="n"/>
              <a:defRPr/>
            </a:pPr>
            <a:r>
              <a:rPr lang="en-US" sz="4000" i="1" dirty="0" err="1" smtClean="0">
                <a:solidFill>
                  <a:schemeClr val="bg1"/>
                </a:solidFill>
                <a:latin typeface="Arial" charset="0"/>
                <a:ea typeface="Arial" charset="0"/>
                <a:cs typeface="Arial" charset="0"/>
              </a:rPr>
              <a:t>Andere</a:t>
            </a:r>
            <a:r>
              <a:rPr lang="en-US" sz="4000" i="1" dirty="0" smtClean="0">
                <a:solidFill>
                  <a:schemeClr val="bg1"/>
                </a:solidFill>
                <a:latin typeface="Arial" charset="0"/>
                <a:ea typeface="Arial" charset="0"/>
                <a:cs typeface="Arial" charset="0"/>
              </a:rPr>
              <a:t> </a:t>
            </a:r>
            <a:r>
              <a:rPr lang="en-US" sz="4000" i="1" dirty="0" err="1" smtClean="0">
                <a:solidFill>
                  <a:schemeClr val="bg1"/>
                </a:solidFill>
                <a:latin typeface="Arial" charset="0"/>
                <a:ea typeface="Arial" charset="0"/>
                <a:cs typeface="Arial" charset="0"/>
              </a:rPr>
              <a:t>wereld</a:t>
            </a:r>
            <a:r>
              <a:rPr lang="en-US" sz="4000" i="1" dirty="0" smtClean="0">
                <a:solidFill>
                  <a:schemeClr val="bg1"/>
                </a:solidFill>
                <a:latin typeface="Arial" charset="0"/>
                <a:ea typeface="Arial" charset="0"/>
                <a:cs typeface="Arial" charset="0"/>
              </a:rPr>
              <a:t> / </a:t>
            </a:r>
            <a:r>
              <a:rPr lang="en-US" sz="4000" i="1" dirty="0" err="1" smtClean="0">
                <a:solidFill>
                  <a:schemeClr val="bg1"/>
                </a:solidFill>
                <a:latin typeface="Arial" charset="0"/>
                <a:ea typeface="Arial" charset="0"/>
                <a:cs typeface="Arial" charset="0"/>
              </a:rPr>
              <a:t>dromen</a:t>
            </a:r>
            <a:r>
              <a:rPr lang="en-US" sz="4000" i="1" dirty="0" smtClean="0">
                <a:solidFill>
                  <a:schemeClr val="bg1"/>
                </a:solidFill>
                <a:latin typeface="Arial" charset="0"/>
                <a:ea typeface="Arial" charset="0"/>
                <a:cs typeface="Arial" charset="0"/>
              </a:rPr>
              <a:t>/ </a:t>
            </a:r>
            <a:r>
              <a:rPr lang="en-US" sz="4000" i="1" dirty="0" err="1" smtClean="0">
                <a:solidFill>
                  <a:schemeClr val="bg1"/>
                </a:solidFill>
                <a:latin typeface="Arial" charset="0"/>
                <a:ea typeface="Arial" charset="0"/>
                <a:cs typeface="Arial" charset="0"/>
              </a:rPr>
              <a:t>bovenaards</a:t>
            </a:r>
            <a:endParaRPr lang="nl-NL" sz="4000" i="1" dirty="0">
              <a:solidFill>
                <a:schemeClr val="bg1"/>
              </a:solidFill>
              <a:latin typeface="Arial" charset="0"/>
              <a:ea typeface="Arial" charset="0"/>
              <a:cs typeface="Arial" charset="0"/>
            </a:endParaRPr>
          </a:p>
          <a:p>
            <a:pPr eaLnBrk="1" hangingPunct="1">
              <a:buFont typeface="Wingdings" charset="0"/>
              <a:buChar char="n"/>
              <a:defRPr/>
            </a:pPr>
            <a:endParaRPr lang="nl-NL" sz="4000" dirty="0">
              <a:latin typeface="Forte" charset="0"/>
            </a:endParaRPr>
          </a:p>
        </p:txBody>
      </p:sp>
      <p:pic>
        <p:nvPicPr>
          <p:cNvPr id="29699" name="Picture 5" descr="PassagetoWonderla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2247900"/>
            <a:ext cx="121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natuur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1890593"/>
            <a:ext cx="1066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descr="kali-puj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3900" y="4250471"/>
            <a:ext cx="1447800" cy="127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dyn004_original_500_336_pjpeg_2516036_8c8dd0ca08de82ea3dcc300fd2f6e74b">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620109"/>
            <a:ext cx="2080846" cy="141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63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normAutofit/>
          </a:bodyPr>
          <a:lstStyle/>
          <a:p>
            <a:pPr eaLnBrk="1" hangingPunct="1">
              <a:defRPr/>
            </a:pPr>
            <a:r>
              <a:rPr lang="en-US" sz="6600" b="1" dirty="0" err="1">
                <a:solidFill>
                  <a:srgbClr val="FF0000"/>
                </a:solidFill>
                <a:latin typeface="Imprint MT Shadow" charset="0"/>
              </a:rPr>
              <a:t>Kunst</a:t>
            </a:r>
            <a:r>
              <a:rPr lang="en-US" sz="6600" b="1" dirty="0">
                <a:solidFill>
                  <a:srgbClr val="FF0000"/>
                </a:solidFill>
                <a:latin typeface="Imprint MT Shadow" charset="0"/>
              </a:rPr>
              <a:t> van </a:t>
            </a:r>
            <a:r>
              <a:rPr lang="en-US" sz="6600" b="1" u="sng" dirty="0" err="1">
                <a:solidFill>
                  <a:srgbClr val="FF0000"/>
                </a:solidFill>
                <a:latin typeface="Imprint MT Shadow" charset="0"/>
              </a:rPr>
              <a:t>eigen</a:t>
            </a:r>
            <a:r>
              <a:rPr lang="en-US" sz="6600" b="1" dirty="0">
                <a:solidFill>
                  <a:srgbClr val="FF0000"/>
                </a:solidFill>
                <a:latin typeface="Imprint MT Shadow" charset="0"/>
              </a:rPr>
              <a:t> </a:t>
            </a:r>
            <a:r>
              <a:rPr lang="en-US" sz="6600" b="1" dirty="0" err="1">
                <a:solidFill>
                  <a:srgbClr val="FF0000"/>
                </a:solidFill>
                <a:latin typeface="Imprint MT Shadow" charset="0"/>
              </a:rPr>
              <a:t>bodem</a:t>
            </a:r>
            <a:endParaRPr lang="nl-NL" sz="6600" b="1" dirty="0">
              <a:solidFill>
                <a:srgbClr val="FF0000"/>
              </a:solidFill>
              <a:latin typeface="Imprint MT Shadow" charset="0"/>
            </a:endParaRPr>
          </a:p>
        </p:txBody>
      </p:sp>
      <p:sp>
        <p:nvSpPr>
          <p:cNvPr id="23555" name="Rectangle 3"/>
          <p:cNvSpPr>
            <a:spLocks noGrp="1" noChangeArrowheads="1"/>
          </p:cNvSpPr>
          <p:nvPr>
            <p:ph type="body" idx="1"/>
          </p:nvPr>
        </p:nvSpPr>
        <p:spPr/>
        <p:txBody>
          <a:bodyPr/>
          <a:lstStyle/>
          <a:p>
            <a:pPr eaLnBrk="1" hangingPunct="1">
              <a:lnSpc>
                <a:spcPct val="90000"/>
              </a:lnSpc>
              <a:defRPr/>
            </a:pPr>
            <a:endParaRPr lang="en-US" altLang="nl-NL" b="1" dirty="0">
              <a:latin typeface="Arial Narrow" charset="0"/>
              <a:ea typeface="ＭＳ Ｐゴシック" charset="-128"/>
            </a:endParaRPr>
          </a:p>
          <a:p>
            <a:pPr eaLnBrk="1" hangingPunct="1">
              <a:lnSpc>
                <a:spcPct val="90000"/>
              </a:lnSpc>
              <a:defRPr/>
            </a:pPr>
            <a:r>
              <a:rPr lang="en-US" altLang="nl-NL" sz="3600" b="1" dirty="0">
                <a:solidFill>
                  <a:schemeClr val="bg1"/>
                </a:solidFill>
                <a:latin typeface="Arial Narrow" charset="0"/>
                <a:ea typeface="ＭＳ Ｐゴシック" charset="-128"/>
              </a:rPr>
              <a:t>Op </a:t>
            </a:r>
            <a:r>
              <a:rPr lang="en-US" altLang="nl-NL" sz="3600" b="1" dirty="0" err="1">
                <a:solidFill>
                  <a:schemeClr val="bg1"/>
                </a:solidFill>
                <a:latin typeface="Arial Narrow" charset="0"/>
                <a:ea typeface="ＭＳ Ｐゴシック" charset="-128"/>
              </a:rPr>
              <a:t>zoek</a:t>
            </a:r>
            <a:r>
              <a:rPr lang="en-US" altLang="nl-NL" sz="3600" b="1" dirty="0">
                <a:solidFill>
                  <a:schemeClr val="bg1"/>
                </a:solidFill>
                <a:latin typeface="Arial Narrow" charset="0"/>
                <a:ea typeface="ＭＳ Ｐゴシック" charset="-128"/>
              </a:rPr>
              <a:t> </a:t>
            </a:r>
            <a:r>
              <a:rPr lang="en-US" altLang="nl-NL" sz="3600" b="1" dirty="0" err="1">
                <a:solidFill>
                  <a:schemeClr val="bg1"/>
                </a:solidFill>
                <a:latin typeface="Arial Narrow" charset="0"/>
                <a:ea typeface="ＭＳ Ｐゴシック" charset="-128"/>
              </a:rPr>
              <a:t>naar</a:t>
            </a:r>
            <a:r>
              <a:rPr lang="en-US" altLang="nl-NL" sz="3600" b="1" dirty="0">
                <a:solidFill>
                  <a:schemeClr val="bg1"/>
                </a:solidFill>
                <a:latin typeface="Arial Narrow" charset="0"/>
                <a:ea typeface="ＭＳ Ｐゴシック" charset="-128"/>
              </a:rPr>
              <a:t> “</a:t>
            </a:r>
            <a:r>
              <a:rPr lang="en-US" altLang="ja-JP" sz="3600" b="1" u="sng" dirty="0" err="1">
                <a:solidFill>
                  <a:schemeClr val="bg1"/>
                </a:solidFill>
                <a:latin typeface="Arial Narrow" charset="0"/>
                <a:ea typeface="ＭＳ Ｐゴシック" charset="-128"/>
              </a:rPr>
              <a:t>nationale</a:t>
            </a:r>
            <a:r>
              <a:rPr lang="en-US" altLang="ja-JP" sz="3600" b="1" u="sng" dirty="0">
                <a:solidFill>
                  <a:schemeClr val="bg1"/>
                </a:solidFill>
                <a:latin typeface="Arial Narrow" charset="0"/>
                <a:ea typeface="ＭＳ Ｐゴシック" charset="-128"/>
              </a:rPr>
              <a:t> </a:t>
            </a:r>
            <a:r>
              <a:rPr lang="en-US" altLang="ja-JP" sz="3600" b="1" u="sng" dirty="0" err="1">
                <a:solidFill>
                  <a:schemeClr val="bg1"/>
                </a:solidFill>
                <a:latin typeface="Arial Narrow" charset="0"/>
                <a:ea typeface="ＭＳ Ｐゴシック" charset="-128"/>
              </a:rPr>
              <a:t>wortels</a:t>
            </a:r>
            <a:r>
              <a:rPr lang="en-US" altLang="nl-NL" sz="3600" b="1" dirty="0">
                <a:solidFill>
                  <a:schemeClr val="bg1"/>
                </a:solidFill>
                <a:latin typeface="Arial Narrow" charset="0"/>
                <a:ea typeface="ＭＳ Ｐゴシック" charset="-128"/>
              </a:rPr>
              <a:t>”</a:t>
            </a:r>
            <a:endParaRPr lang="en-US" altLang="ja-JP" sz="3600" b="1" dirty="0">
              <a:solidFill>
                <a:schemeClr val="bg1"/>
              </a:solidFill>
              <a:latin typeface="Arial Narrow" charset="0"/>
              <a:ea typeface="ＭＳ Ｐゴシック" charset="-128"/>
            </a:endParaRPr>
          </a:p>
          <a:p>
            <a:pPr eaLnBrk="1" hangingPunct="1">
              <a:lnSpc>
                <a:spcPct val="90000"/>
              </a:lnSpc>
              <a:defRPr/>
            </a:pPr>
            <a:r>
              <a:rPr lang="en-US" altLang="nl-NL" sz="3600" b="1" dirty="0" err="1">
                <a:solidFill>
                  <a:schemeClr val="bg1"/>
                </a:solidFill>
                <a:latin typeface="Arial Narrow" charset="0"/>
                <a:ea typeface="ＭＳ Ｐゴシック" charset="-128"/>
              </a:rPr>
              <a:t>Nationalisme</a:t>
            </a:r>
            <a:endParaRPr lang="en-US" altLang="nl-NL" sz="3600" b="1" dirty="0">
              <a:solidFill>
                <a:schemeClr val="bg1"/>
              </a:solidFill>
              <a:latin typeface="Arial Narrow" charset="0"/>
              <a:ea typeface="ＭＳ Ｐゴシック" charset="-128"/>
            </a:endParaRPr>
          </a:p>
          <a:p>
            <a:pPr eaLnBrk="1" hangingPunct="1">
              <a:lnSpc>
                <a:spcPct val="90000"/>
              </a:lnSpc>
              <a:defRPr/>
            </a:pPr>
            <a:r>
              <a:rPr lang="en-US" altLang="nl-NL" sz="3600" b="1" dirty="0" err="1">
                <a:solidFill>
                  <a:schemeClr val="bg1"/>
                </a:solidFill>
                <a:latin typeface="Arial Narrow" charset="0"/>
                <a:ea typeface="ＭＳ Ｐゴシック" charset="-128"/>
              </a:rPr>
              <a:t>Exotisch</a:t>
            </a:r>
            <a:r>
              <a:rPr lang="en-US" altLang="nl-NL" sz="3600" b="1" dirty="0">
                <a:solidFill>
                  <a:schemeClr val="bg1"/>
                </a:solidFill>
                <a:latin typeface="Arial Narrow" charset="0"/>
                <a:ea typeface="ＭＳ Ｐゴシック" charset="-128"/>
              </a:rPr>
              <a:t>, </a:t>
            </a:r>
            <a:r>
              <a:rPr lang="en-US" altLang="nl-NL" sz="3600" b="1" dirty="0" err="1">
                <a:solidFill>
                  <a:schemeClr val="bg1"/>
                </a:solidFill>
                <a:latin typeface="Arial Narrow" charset="0"/>
                <a:ea typeface="ＭＳ Ｐゴシック" charset="-128"/>
              </a:rPr>
              <a:t>andere</a:t>
            </a:r>
            <a:r>
              <a:rPr lang="en-US" altLang="nl-NL" sz="3600" b="1" dirty="0">
                <a:solidFill>
                  <a:schemeClr val="bg1"/>
                </a:solidFill>
                <a:latin typeface="Arial Narrow" charset="0"/>
                <a:ea typeface="ＭＳ Ｐゴシック" charset="-128"/>
              </a:rPr>
              <a:t> </a:t>
            </a:r>
            <a:r>
              <a:rPr lang="en-US" altLang="nl-NL" sz="3600" b="1" dirty="0" err="1">
                <a:solidFill>
                  <a:schemeClr val="bg1"/>
                </a:solidFill>
                <a:latin typeface="Arial Narrow" charset="0"/>
                <a:ea typeface="ＭＳ Ｐゴシック" charset="-128"/>
              </a:rPr>
              <a:t>culturen</a:t>
            </a:r>
            <a:endParaRPr lang="en-US" altLang="nl-NL" sz="3600" b="1" dirty="0">
              <a:solidFill>
                <a:schemeClr val="bg1"/>
              </a:solidFill>
              <a:latin typeface="Arial Narrow" charset="0"/>
              <a:ea typeface="ＭＳ Ｐゴシック" charset="-128"/>
            </a:endParaRPr>
          </a:p>
          <a:p>
            <a:pPr eaLnBrk="1" hangingPunct="1">
              <a:lnSpc>
                <a:spcPct val="90000"/>
              </a:lnSpc>
              <a:defRPr/>
            </a:pPr>
            <a:r>
              <a:rPr lang="en-US" altLang="nl-NL" sz="3600" b="1" dirty="0" err="1">
                <a:solidFill>
                  <a:schemeClr val="bg1"/>
                </a:solidFill>
                <a:latin typeface="Arial Narrow" charset="0"/>
                <a:ea typeface="ＭＳ Ｐゴシック" charset="-128"/>
              </a:rPr>
              <a:t>Volksmuziek</a:t>
            </a:r>
            <a:r>
              <a:rPr lang="en-US" altLang="nl-NL" sz="3600" b="1" dirty="0">
                <a:solidFill>
                  <a:schemeClr val="bg1"/>
                </a:solidFill>
                <a:latin typeface="Arial Narrow" charset="0"/>
                <a:ea typeface="ＭＳ Ｐゴシック" charset="-128"/>
              </a:rPr>
              <a:t> </a:t>
            </a:r>
            <a:r>
              <a:rPr lang="en-US" altLang="nl-NL" sz="3600" b="1" dirty="0" err="1">
                <a:solidFill>
                  <a:schemeClr val="bg1"/>
                </a:solidFill>
                <a:latin typeface="Arial Narrow" charset="0"/>
                <a:ea typeface="ＭＳ Ｐゴシック" charset="-128"/>
              </a:rPr>
              <a:t>populair</a:t>
            </a:r>
            <a:endParaRPr lang="en-US" altLang="nl-NL" sz="3600" b="1" dirty="0">
              <a:solidFill>
                <a:schemeClr val="bg1"/>
              </a:solidFill>
              <a:latin typeface="Arial Narrow" charset="0"/>
              <a:ea typeface="ＭＳ Ｐゴシック" charset="-128"/>
            </a:endParaRPr>
          </a:p>
          <a:p>
            <a:pPr eaLnBrk="1" hangingPunct="1">
              <a:lnSpc>
                <a:spcPct val="90000"/>
              </a:lnSpc>
              <a:defRPr/>
            </a:pPr>
            <a:r>
              <a:rPr lang="en-US" altLang="nl-NL" sz="3600" b="1" dirty="0" err="1">
                <a:solidFill>
                  <a:schemeClr val="bg1"/>
                </a:solidFill>
                <a:latin typeface="Arial Narrow" charset="0"/>
                <a:ea typeface="ＭＳ Ｐゴシック" charset="-128"/>
              </a:rPr>
              <a:t>Verhalen</a:t>
            </a:r>
            <a:r>
              <a:rPr lang="en-US" altLang="nl-NL" sz="3600" b="1" dirty="0">
                <a:solidFill>
                  <a:schemeClr val="bg1"/>
                </a:solidFill>
                <a:latin typeface="Arial Narrow" charset="0"/>
                <a:ea typeface="ＭＳ Ｐゴシック" charset="-128"/>
              </a:rPr>
              <a:t> </a:t>
            </a:r>
            <a:r>
              <a:rPr lang="en-US" altLang="nl-NL" sz="3600" b="1" u="sng" dirty="0" err="1">
                <a:solidFill>
                  <a:schemeClr val="bg1"/>
                </a:solidFill>
                <a:latin typeface="Arial Narrow" charset="0"/>
                <a:ea typeface="ＭＳ Ｐゴシック" charset="-128"/>
              </a:rPr>
              <a:t>eigen</a:t>
            </a:r>
            <a:r>
              <a:rPr lang="en-US" altLang="nl-NL" sz="3600" b="1" u="sng" dirty="0">
                <a:solidFill>
                  <a:schemeClr val="bg1"/>
                </a:solidFill>
                <a:latin typeface="Arial Narrow" charset="0"/>
                <a:ea typeface="ＭＳ Ｐゴシック" charset="-128"/>
              </a:rPr>
              <a:t> </a:t>
            </a:r>
            <a:r>
              <a:rPr lang="en-US" altLang="nl-NL" sz="3600" b="1" u="sng" dirty="0" err="1">
                <a:solidFill>
                  <a:schemeClr val="bg1"/>
                </a:solidFill>
                <a:latin typeface="Arial Narrow" charset="0"/>
                <a:ea typeface="ＭＳ Ｐゴシック" charset="-128"/>
              </a:rPr>
              <a:t>geschiedenis</a:t>
            </a:r>
            <a:r>
              <a:rPr lang="en-US" altLang="nl-NL" sz="3600" b="1" u="sng" dirty="0">
                <a:solidFill>
                  <a:schemeClr val="bg1"/>
                </a:solidFill>
                <a:latin typeface="Arial Narrow" charset="0"/>
                <a:ea typeface="ＭＳ Ｐゴシック" charset="-128"/>
              </a:rPr>
              <a:t> </a:t>
            </a:r>
            <a:r>
              <a:rPr lang="en-US" altLang="nl-NL" sz="3600" b="1" dirty="0" err="1">
                <a:solidFill>
                  <a:schemeClr val="bg1"/>
                </a:solidFill>
                <a:latin typeface="Arial Narrow" charset="0"/>
                <a:ea typeface="ＭＳ Ｐゴシック" charset="-128"/>
              </a:rPr>
              <a:t>belangrijk</a:t>
            </a:r>
            <a:endParaRPr lang="en-US" altLang="nl-NL" sz="3600" b="1" dirty="0">
              <a:solidFill>
                <a:schemeClr val="bg1"/>
              </a:solidFill>
              <a:latin typeface="Arial Narrow" charset="0"/>
              <a:ea typeface="ＭＳ Ｐゴシック" charset="-128"/>
            </a:endParaRPr>
          </a:p>
          <a:p>
            <a:pPr eaLnBrk="1" hangingPunct="1">
              <a:lnSpc>
                <a:spcPct val="90000"/>
              </a:lnSpc>
              <a:buFont typeface="Wingdings" charset="2"/>
              <a:buNone/>
              <a:defRPr/>
            </a:pPr>
            <a:endParaRPr lang="en-US" altLang="nl-NL" sz="3600" b="1" dirty="0">
              <a:ea typeface="ＭＳ Ｐゴシック" charset="-128"/>
            </a:endParaRPr>
          </a:p>
        </p:txBody>
      </p:sp>
    </p:spTree>
    <p:extLst>
      <p:ext uri="{BB962C8B-B14F-4D97-AF65-F5344CB8AC3E}">
        <p14:creationId xmlns:p14="http://schemas.microsoft.com/office/powerpoint/2010/main" val="319749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5400" b="1" dirty="0" smtClean="0">
                <a:solidFill>
                  <a:schemeClr val="bg1"/>
                </a:solidFill>
                <a:latin typeface="Imprint MT Shadow" charset="0"/>
                <a:ea typeface="Imprint MT Shadow" charset="0"/>
                <a:cs typeface="Imprint MT Shadow" charset="0"/>
              </a:rPr>
              <a:t>Peer </a:t>
            </a:r>
            <a:r>
              <a:rPr lang="nl-NL" sz="5400" b="1" dirty="0" err="1" smtClean="0">
                <a:solidFill>
                  <a:schemeClr val="bg1"/>
                </a:solidFill>
                <a:latin typeface="Imprint MT Shadow" charset="0"/>
                <a:ea typeface="Imprint MT Shadow" charset="0"/>
                <a:cs typeface="Imprint MT Shadow" charset="0"/>
              </a:rPr>
              <a:t>Gynt</a:t>
            </a:r>
            <a:endParaRPr lang="nl-NL" sz="5400" b="1" dirty="0">
              <a:solidFill>
                <a:schemeClr val="bg1"/>
              </a:solidFill>
              <a:latin typeface="Imprint MT Shadow" charset="0"/>
              <a:ea typeface="Imprint MT Shadow" charset="0"/>
              <a:cs typeface="Imprint MT Shadow" charset="0"/>
            </a:endParaRPr>
          </a:p>
        </p:txBody>
      </p:sp>
      <p:sp>
        <p:nvSpPr>
          <p:cNvPr id="3" name="Tijdelijke aanduiding voor inhoud 2"/>
          <p:cNvSpPr>
            <a:spLocks noGrp="1"/>
          </p:cNvSpPr>
          <p:nvPr>
            <p:ph idx="1"/>
          </p:nvPr>
        </p:nvSpPr>
        <p:spPr/>
        <p:txBody>
          <a:bodyPr/>
          <a:lstStyle/>
          <a:p>
            <a:pPr>
              <a:buFont typeface="Wingdings" charset="0"/>
              <a:buChar char="n"/>
              <a:defRPr/>
            </a:pPr>
            <a:r>
              <a:rPr lang="nl-NL" dirty="0">
                <a:solidFill>
                  <a:schemeClr val="bg1"/>
                </a:solidFill>
              </a:rPr>
              <a:t>Tekstschrijver kan zijn Noorse wortels niet vergeten</a:t>
            </a:r>
          </a:p>
          <a:p>
            <a:pPr>
              <a:buFont typeface="Wingdings" charset="0"/>
              <a:buChar char="n"/>
              <a:defRPr/>
            </a:pPr>
            <a:r>
              <a:rPr lang="nl-NL" dirty="0">
                <a:solidFill>
                  <a:schemeClr val="bg1"/>
                </a:solidFill>
              </a:rPr>
              <a:t>Toneelstuk met muziek van componist Grieg</a:t>
            </a:r>
          </a:p>
          <a:p>
            <a:endParaRPr lang="nl-NL" dirty="0">
              <a:solidFill>
                <a:schemeClr val="bg1"/>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399" y="2866293"/>
            <a:ext cx="4149969" cy="378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35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nl-NL" altLang="nl-NL" sz="5400" b="1" dirty="0" smtClean="0">
                <a:solidFill>
                  <a:schemeClr val="bg1"/>
                </a:solidFill>
                <a:latin typeface="Imprint MT Shadow" charset="0"/>
                <a:ea typeface="Imprint MT Shadow" charset="0"/>
                <a:cs typeface="Imprint MT Shadow" charset="0"/>
              </a:rPr>
              <a:t>In de </a:t>
            </a:r>
            <a:r>
              <a:rPr lang="nl-NL" altLang="nl-NL" sz="5400" b="1" dirty="0">
                <a:solidFill>
                  <a:schemeClr val="bg1"/>
                </a:solidFill>
                <a:latin typeface="Imprint MT Shadow" charset="0"/>
                <a:ea typeface="Imprint MT Shadow" charset="0"/>
                <a:cs typeface="Imprint MT Shadow" charset="0"/>
              </a:rPr>
              <a:t>hal van de </a:t>
            </a:r>
            <a:r>
              <a:rPr lang="nl-NL" altLang="nl-NL" sz="5400" b="1" dirty="0" smtClean="0">
                <a:solidFill>
                  <a:schemeClr val="bg1"/>
                </a:solidFill>
                <a:latin typeface="Imprint MT Shadow" charset="0"/>
                <a:ea typeface="Imprint MT Shadow" charset="0"/>
                <a:cs typeface="Imprint MT Shadow" charset="0"/>
              </a:rPr>
              <a:t>bergkoning</a:t>
            </a:r>
            <a:endParaRPr lang="nl-NL" altLang="nl-NL" sz="5400" b="1" dirty="0">
              <a:solidFill>
                <a:schemeClr val="bg1"/>
              </a:solidFill>
              <a:latin typeface="Imprint MT Shadow" charset="0"/>
              <a:ea typeface="Imprint MT Shadow" charset="0"/>
              <a:cs typeface="Imprint MT Shadow" charset="0"/>
            </a:endParaRPr>
          </a:p>
        </p:txBody>
      </p:sp>
      <p:sp>
        <p:nvSpPr>
          <p:cNvPr id="3" name="Tijdelijke aanduiding voor inhoud 2"/>
          <p:cNvSpPr>
            <a:spLocks noGrp="1"/>
          </p:cNvSpPr>
          <p:nvPr>
            <p:ph idx="1"/>
          </p:nvPr>
        </p:nvSpPr>
        <p:spPr/>
        <p:txBody>
          <a:bodyPr>
            <a:normAutofit fontScale="62500" lnSpcReduction="20000"/>
          </a:bodyPr>
          <a:lstStyle/>
          <a:p>
            <a:pPr>
              <a:defRPr/>
            </a:pPr>
            <a:r>
              <a:rPr lang="nl-NL" altLang="nl-NL" dirty="0">
                <a:solidFill>
                  <a:schemeClr val="bg1"/>
                </a:solidFill>
                <a:ea typeface="ＭＳ Ｐゴシック" charset="-128"/>
              </a:rPr>
              <a:t>De bergkoning is een figuur uit de Noorse sagen. Hij regeert over kabouters, berggeesten, heksen en trollen in de wildernis. Peer </a:t>
            </a:r>
            <a:r>
              <a:rPr lang="nl-NL" altLang="nl-NL" dirty="0" err="1">
                <a:solidFill>
                  <a:schemeClr val="bg1"/>
                </a:solidFill>
                <a:ea typeface="ＭＳ Ｐゴシック" charset="-128"/>
              </a:rPr>
              <a:t>Gynt</a:t>
            </a:r>
            <a:r>
              <a:rPr lang="nl-NL" altLang="nl-NL" dirty="0">
                <a:solidFill>
                  <a:schemeClr val="bg1"/>
                </a:solidFill>
                <a:ea typeface="ＭＳ Ｐゴシック" charset="-128"/>
              </a:rPr>
              <a:t> belandt in de hal van de bergkoning nadat hij zich met een list en leugens opwerpt als de huwelijkskandidaat voor de dochter van de koning. Nadat Peer ontdekt dat hij zich moet aanpassen  aan de wensen van de koning, vlucht hij weg. Hij wordt daarbij achtervolgd door trollen. Bij de oorspronkelijke muziek van In de hal van de bergkoning valt haverwege het trollenkoor in:</a:t>
            </a:r>
          </a:p>
          <a:p>
            <a:pPr>
              <a:defRPr/>
            </a:pPr>
            <a:endParaRPr lang="nl-NL" altLang="nl-NL" dirty="0">
              <a:solidFill>
                <a:schemeClr val="bg1"/>
              </a:solidFill>
              <a:ea typeface="ＭＳ Ｐゴシック" charset="-128"/>
            </a:endParaRPr>
          </a:p>
          <a:p>
            <a:pPr algn="ctr">
              <a:buFont typeface="Wingdings" charset="2"/>
              <a:buNone/>
              <a:defRPr/>
            </a:pPr>
            <a:r>
              <a:rPr lang="nl-NL" altLang="nl-NL" sz="3200" i="1" dirty="0">
                <a:solidFill>
                  <a:schemeClr val="bg1"/>
                </a:solidFill>
                <a:ea typeface="ＭＳ Ｐゴシック" charset="-128"/>
              </a:rPr>
              <a:t>Slacht hem af! Deze christenzoon heeft de geliefde dochter van de bergkoning bedrogen</a:t>
            </a:r>
          </a:p>
          <a:p>
            <a:pPr algn="ctr">
              <a:buFont typeface="Wingdings" charset="2"/>
              <a:buNone/>
              <a:defRPr/>
            </a:pPr>
            <a:r>
              <a:rPr lang="nl-NL" altLang="nl-NL" sz="3200" i="1" dirty="0">
                <a:solidFill>
                  <a:schemeClr val="bg1"/>
                </a:solidFill>
                <a:ea typeface="ＭＳ Ｐゴシック" charset="-128"/>
              </a:rPr>
              <a:t>Dood hem! Dood hem!</a:t>
            </a:r>
          </a:p>
          <a:p>
            <a:pPr>
              <a:buFont typeface="Wingdings" charset="0"/>
              <a:buChar char="n"/>
              <a:defRPr/>
            </a:pPr>
            <a:endParaRPr lang="nl-NL" dirty="0">
              <a:solidFill>
                <a:schemeClr val="bg1"/>
              </a:solidFill>
              <a:hlinkClick r:id="rId2"/>
            </a:endParaRPr>
          </a:p>
          <a:p>
            <a:pPr>
              <a:buFont typeface="Wingdings" charset="0"/>
              <a:buChar char="n"/>
              <a:defRPr/>
            </a:pPr>
            <a:endParaRPr lang="nl-NL" dirty="0" smtClean="0">
              <a:solidFill>
                <a:schemeClr val="bg1"/>
              </a:solidFill>
              <a:hlinkClick r:id="rId2"/>
            </a:endParaRPr>
          </a:p>
          <a:p>
            <a:pPr>
              <a:buFont typeface="Wingdings" charset="0"/>
              <a:buChar char="n"/>
              <a:defRPr/>
            </a:pPr>
            <a:endParaRPr lang="nl-NL" dirty="0">
              <a:solidFill>
                <a:schemeClr val="bg1"/>
              </a:solidFill>
              <a:hlinkClick r:id="rId2"/>
            </a:endParaRPr>
          </a:p>
          <a:p>
            <a:pPr>
              <a:buFont typeface="Wingdings" charset="0"/>
              <a:buChar char="n"/>
              <a:defRPr/>
            </a:pPr>
            <a:endParaRPr lang="nl-NL" dirty="0" smtClean="0">
              <a:solidFill>
                <a:schemeClr val="bg1"/>
              </a:solidFill>
              <a:hlinkClick r:id="rId2"/>
            </a:endParaRPr>
          </a:p>
          <a:p>
            <a:pPr>
              <a:buFont typeface="Wingdings" charset="0"/>
              <a:buChar char="n"/>
              <a:defRPr/>
            </a:pPr>
            <a:endParaRPr lang="nl-NL" dirty="0">
              <a:solidFill>
                <a:schemeClr val="bg1"/>
              </a:solidFill>
              <a:hlinkClick r:id="rId2"/>
            </a:endParaRPr>
          </a:p>
          <a:p>
            <a:pPr>
              <a:buFont typeface="Wingdings" charset="0"/>
              <a:buChar char="n"/>
              <a:defRPr/>
            </a:pPr>
            <a:r>
              <a:rPr lang="nl-NL" dirty="0" smtClean="0">
                <a:solidFill>
                  <a:schemeClr val="bg1"/>
                </a:solidFill>
                <a:hlinkClick r:id="rId2"/>
              </a:rPr>
              <a:t>https</a:t>
            </a:r>
            <a:r>
              <a:rPr lang="nl-NL" dirty="0">
                <a:solidFill>
                  <a:schemeClr val="bg1"/>
                </a:solidFill>
                <a:hlinkClick r:id="rId2"/>
              </a:rPr>
              <a:t>://</a:t>
            </a:r>
            <a:r>
              <a:rPr lang="nl-NL" dirty="0" smtClean="0">
                <a:solidFill>
                  <a:schemeClr val="bg1"/>
                </a:solidFill>
                <a:hlinkClick r:id="rId2"/>
              </a:rPr>
              <a:t>www.youtube.com/watch?time_continue=37&amp;v=kLp_Hh6DKWc</a:t>
            </a:r>
            <a:endParaRPr lang="nl-NL" dirty="0" smtClean="0">
              <a:solidFill>
                <a:schemeClr val="bg1"/>
              </a:solidFill>
            </a:endParaRPr>
          </a:p>
          <a:p>
            <a:pPr>
              <a:buFont typeface="Wingdings" charset="0"/>
              <a:buChar char="n"/>
              <a:defRPr/>
            </a:pPr>
            <a:endParaRPr lang="nl-NL" dirty="0">
              <a:solidFill>
                <a:schemeClr val="bg1"/>
              </a:solidFill>
            </a:endParaRPr>
          </a:p>
          <a:p>
            <a:pPr>
              <a:buFont typeface="Wingdings" charset="0"/>
              <a:buChar char="n"/>
              <a:defRPr/>
            </a:pPr>
            <a:endParaRPr lang="nl-NL" dirty="0" smtClean="0">
              <a:solidFill>
                <a:schemeClr val="bg1"/>
              </a:solidFill>
            </a:endParaRPr>
          </a:p>
          <a:p>
            <a:pPr>
              <a:buFont typeface="Wingdings" charset="0"/>
              <a:buChar char="n"/>
              <a:defRPr/>
            </a:pPr>
            <a:endParaRPr lang="nl-NL" dirty="0">
              <a:solidFill>
                <a:schemeClr val="bg1"/>
              </a:solidFill>
            </a:endParaRPr>
          </a:p>
          <a:p>
            <a:pPr>
              <a:buFont typeface="Wingdings" charset="0"/>
              <a:buChar char="n"/>
              <a:defRPr/>
            </a:pPr>
            <a:endParaRPr lang="nl-NL" dirty="0" smtClean="0">
              <a:solidFill>
                <a:schemeClr val="bg1"/>
              </a:solidFill>
            </a:endParaRPr>
          </a:p>
          <a:p>
            <a:pPr>
              <a:buFont typeface="Wingdings" charset="0"/>
              <a:buChar char="n"/>
              <a:defRPr/>
            </a:pPr>
            <a:endParaRPr lang="nl-NL" dirty="0" smtClean="0"/>
          </a:p>
          <a:p>
            <a:pPr marL="0" indent="0">
              <a:buNone/>
              <a:defRPr/>
            </a:pPr>
            <a:endParaRPr lang="nl-NL" dirty="0"/>
          </a:p>
        </p:txBody>
      </p:sp>
      <p:pic>
        <p:nvPicPr>
          <p:cNvPr id="7" name="Afbeelding 3" descr="Schermafbeelding 2014-11-23 om 13.49.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6908" y="4001294"/>
            <a:ext cx="4051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37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p:nvPr>
        </p:nvSpPr>
        <p:spPr/>
        <p:txBody>
          <a:bodyPr>
            <a:normAutofit fontScale="90000"/>
          </a:bodyPr>
          <a:lstStyle/>
          <a:p>
            <a:pPr algn="l" eaLnBrk="1" hangingPunct="1"/>
            <a:r>
              <a:rPr lang="en-US" altLang="nl-NL" sz="8000" dirty="0">
                <a:solidFill>
                  <a:schemeClr val="bg1"/>
                </a:solidFill>
                <a:latin typeface="Algerian" charset="0"/>
                <a:ea typeface="ＭＳ Ｐゴシック" charset="-128"/>
              </a:rPr>
              <a:t/>
            </a:r>
            <a:br>
              <a:rPr lang="en-US" altLang="nl-NL" sz="8000" dirty="0">
                <a:solidFill>
                  <a:schemeClr val="bg1"/>
                </a:solidFill>
                <a:latin typeface="Algerian" charset="0"/>
                <a:ea typeface="ＭＳ Ｐゴシック" charset="-128"/>
              </a:rPr>
            </a:br>
            <a:r>
              <a:rPr lang="en-US" altLang="nl-NL" sz="8000" dirty="0">
                <a:solidFill>
                  <a:srgbClr val="FF0000"/>
                </a:solidFill>
                <a:latin typeface="Imprint MT Shadow" charset="0"/>
                <a:ea typeface="ＭＳ Ｐゴシック" charset="-128"/>
              </a:rPr>
              <a:t>Het </a:t>
            </a:r>
            <a:r>
              <a:rPr lang="en-US" altLang="nl-NL" sz="8000" dirty="0" err="1">
                <a:solidFill>
                  <a:srgbClr val="FF0000"/>
                </a:solidFill>
                <a:latin typeface="Imprint MT Shadow" charset="0"/>
                <a:ea typeface="ＭＳ Ｐゴシック" charset="-128"/>
              </a:rPr>
              <a:t>Orkest</a:t>
            </a:r>
            <a:endParaRPr lang="nl-NL" altLang="nl-NL" sz="8000" dirty="0">
              <a:solidFill>
                <a:srgbClr val="FF0000"/>
              </a:solidFill>
              <a:latin typeface="Imprint MT Shadow" charset="0"/>
              <a:ea typeface="ＭＳ Ｐゴシック" charset="-128"/>
            </a:endParaRPr>
          </a:p>
        </p:txBody>
      </p:sp>
      <p:sp>
        <p:nvSpPr>
          <p:cNvPr id="27651" name="Rectangle 3"/>
          <p:cNvSpPr>
            <a:spLocks noGrp="1" noChangeArrowheads="1"/>
          </p:cNvSpPr>
          <p:nvPr>
            <p:ph type="body" idx="1"/>
          </p:nvPr>
        </p:nvSpPr>
        <p:spPr/>
        <p:txBody>
          <a:bodyPr/>
          <a:lstStyle/>
          <a:p>
            <a:pPr eaLnBrk="1" hangingPunct="1">
              <a:buFont typeface="Wingdings" charset="2"/>
              <a:buNone/>
              <a:defRPr/>
            </a:pPr>
            <a:endParaRPr lang="en-US" altLang="nl-NL" dirty="0">
              <a:solidFill>
                <a:schemeClr val="bg1"/>
              </a:solidFill>
              <a:latin typeface="Arial Narrow" charset="0"/>
              <a:ea typeface="ＭＳ Ｐゴシック" charset="-128"/>
            </a:endParaRPr>
          </a:p>
          <a:p>
            <a:pPr eaLnBrk="1" hangingPunct="1">
              <a:defRPr/>
            </a:pPr>
            <a:r>
              <a:rPr lang="en-US" altLang="nl-NL" dirty="0" err="1">
                <a:solidFill>
                  <a:schemeClr val="bg1"/>
                </a:solidFill>
                <a:latin typeface="Arial Narrow" charset="0"/>
                <a:ea typeface="ＭＳ Ｐゴシック" charset="-128"/>
              </a:rPr>
              <a:t>Componisten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zoeken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naar</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nieuwe</a:t>
            </a:r>
            <a:r>
              <a:rPr lang="en-US" altLang="nl-NL" dirty="0">
                <a:solidFill>
                  <a:schemeClr val="bg1"/>
                </a:solidFill>
                <a:latin typeface="Arial Narrow" charset="0"/>
                <a:ea typeface="ＭＳ Ｐゴシック" charset="-128"/>
              </a:rPr>
              <a:t> </a:t>
            </a:r>
            <a:r>
              <a:rPr lang="en-US" altLang="nl-NL" b="1" u="sng" dirty="0" err="1">
                <a:solidFill>
                  <a:schemeClr val="bg1"/>
                </a:solidFill>
                <a:latin typeface="Arial Narrow" charset="0"/>
                <a:ea typeface="ＭＳ Ｐゴシック" charset="-128"/>
              </a:rPr>
              <a:t>klankkleuren</a:t>
            </a:r>
            <a:endParaRPr lang="en-US" altLang="nl-NL" b="1" u="sng" dirty="0">
              <a:solidFill>
                <a:schemeClr val="bg1"/>
              </a:solidFill>
              <a:latin typeface="Arial Narrow" charset="0"/>
              <a:ea typeface="ＭＳ Ｐゴシック" charset="-128"/>
            </a:endParaRPr>
          </a:p>
          <a:p>
            <a:pPr eaLnBrk="1" hangingPunct="1">
              <a:defRPr/>
            </a:pPr>
            <a:r>
              <a:rPr lang="en-US" altLang="nl-NL" b="1" u="sng" dirty="0" err="1">
                <a:solidFill>
                  <a:schemeClr val="bg1"/>
                </a:solidFill>
                <a:latin typeface="Arial Narrow" charset="0"/>
                <a:ea typeface="ＭＳ Ｐゴシック" charset="-128"/>
              </a:rPr>
              <a:t>Zeer</a:t>
            </a:r>
            <a:r>
              <a:rPr lang="en-US" altLang="nl-NL" b="1" u="sng" dirty="0">
                <a:solidFill>
                  <a:schemeClr val="bg1"/>
                </a:solidFill>
                <a:latin typeface="Arial Narrow" charset="0"/>
                <a:ea typeface="ＭＳ Ｐゴシック" charset="-128"/>
              </a:rPr>
              <a:t> </a:t>
            </a:r>
            <a:r>
              <a:rPr lang="en-US" altLang="nl-NL" b="1" u="sng" dirty="0" err="1">
                <a:solidFill>
                  <a:schemeClr val="bg1"/>
                </a:solidFill>
                <a:latin typeface="Arial Narrow" charset="0"/>
                <a:ea typeface="ＭＳ Ｐゴシック" charset="-128"/>
              </a:rPr>
              <a:t>grote</a:t>
            </a:r>
            <a:r>
              <a:rPr lang="en-US" altLang="nl-NL" b="1" u="sng" dirty="0">
                <a:solidFill>
                  <a:schemeClr val="bg1"/>
                </a:solidFill>
                <a:latin typeface="Arial Narrow" charset="0"/>
                <a:ea typeface="ＭＳ Ｐゴシック" charset="-128"/>
              </a:rPr>
              <a:t> </a:t>
            </a:r>
            <a:r>
              <a:rPr lang="en-US" altLang="nl-NL" b="1" u="sng" dirty="0" err="1">
                <a:solidFill>
                  <a:schemeClr val="bg1"/>
                </a:solidFill>
                <a:latin typeface="Arial Narrow" charset="0"/>
                <a:ea typeface="ＭＳ Ｐゴシック" charset="-128"/>
              </a:rPr>
              <a:t>orkesten</a:t>
            </a:r>
            <a:r>
              <a:rPr lang="en-US" altLang="nl-NL" dirty="0">
                <a:solidFill>
                  <a:schemeClr val="bg1"/>
                </a:solidFill>
                <a:latin typeface="Arial Narrow" charset="0"/>
                <a:ea typeface="ＭＳ Ｐゴシック" charset="-128"/>
              </a:rPr>
              <a:t> met </a:t>
            </a:r>
            <a:r>
              <a:rPr lang="en-US" altLang="nl-NL" dirty="0" err="1">
                <a:solidFill>
                  <a:schemeClr val="bg1"/>
                </a:solidFill>
                <a:latin typeface="Arial Narrow" charset="0"/>
                <a:ea typeface="ＭＳ Ｐゴシック" charset="-128"/>
              </a:rPr>
              <a:t>bijzondere</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instrumenten</a:t>
            </a:r>
            <a:r>
              <a:rPr lang="en-US" altLang="nl-NL" dirty="0">
                <a:solidFill>
                  <a:schemeClr val="bg1"/>
                </a:solidFill>
                <a:latin typeface="Arial Narrow" charset="0"/>
                <a:ea typeface="ＭＳ Ｐゴシック" charset="-128"/>
              </a:rPr>
              <a:t> </a:t>
            </a:r>
            <a:r>
              <a:rPr lang="en-US" altLang="nl-NL" dirty="0" err="1" smtClean="0">
                <a:solidFill>
                  <a:schemeClr val="bg1"/>
                </a:solidFill>
                <a:latin typeface="Arial Narrow" charset="0"/>
                <a:ea typeface="ＭＳ Ｐゴシック" charset="-128"/>
              </a:rPr>
              <a:t>toegevoegd</a:t>
            </a:r>
            <a:endParaRPr lang="en-US" altLang="nl-NL" dirty="0" smtClean="0">
              <a:solidFill>
                <a:schemeClr val="bg1"/>
              </a:solidFill>
              <a:latin typeface="Arial Narrow" charset="0"/>
              <a:ea typeface="ＭＳ Ｐゴシック" charset="-128"/>
            </a:endParaRPr>
          </a:p>
          <a:p>
            <a:pPr eaLnBrk="1" hangingPunct="1">
              <a:defRPr/>
            </a:pPr>
            <a:r>
              <a:rPr lang="en-US" altLang="nl-NL" b="1" u="sng" dirty="0" err="1" smtClean="0">
                <a:solidFill>
                  <a:schemeClr val="bg1"/>
                </a:solidFill>
                <a:latin typeface="Arial Narrow" charset="0"/>
                <a:ea typeface="ＭＳ Ｐゴシック" charset="-128"/>
              </a:rPr>
              <a:t>Nieuw</a:t>
            </a:r>
            <a:r>
              <a:rPr lang="en-US" altLang="nl-NL" dirty="0" smtClean="0">
                <a:solidFill>
                  <a:schemeClr val="bg1"/>
                </a:solidFill>
                <a:latin typeface="Arial Narrow" charset="0"/>
                <a:ea typeface="ＭＳ Ｐゴシック" charset="-128"/>
              </a:rPr>
              <a:t>: piano </a:t>
            </a:r>
            <a:r>
              <a:rPr lang="en-US" altLang="nl-NL" dirty="0" err="1" smtClean="0">
                <a:solidFill>
                  <a:schemeClr val="bg1"/>
                </a:solidFill>
                <a:latin typeface="Arial Narrow" charset="0"/>
                <a:ea typeface="ＭＳ Ｐゴシック" charset="-128"/>
              </a:rPr>
              <a:t>en</a:t>
            </a:r>
            <a:r>
              <a:rPr lang="en-US" altLang="nl-NL" dirty="0" smtClean="0">
                <a:solidFill>
                  <a:schemeClr val="bg1"/>
                </a:solidFill>
                <a:latin typeface="Arial Narrow" charset="0"/>
                <a:ea typeface="ＭＳ Ｐゴシック" charset="-128"/>
              </a:rPr>
              <a:t> </a:t>
            </a:r>
            <a:r>
              <a:rPr lang="en-US" altLang="nl-NL" dirty="0" err="1" smtClean="0">
                <a:solidFill>
                  <a:schemeClr val="bg1"/>
                </a:solidFill>
                <a:latin typeface="Arial Narrow" charset="0"/>
                <a:ea typeface="ＭＳ Ｐゴシック" charset="-128"/>
              </a:rPr>
              <a:t>saxofoon</a:t>
            </a:r>
            <a:endParaRPr lang="en-US" altLang="nl-NL" dirty="0">
              <a:solidFill>
                <a:schemeClr val="bg1"/>
              </a:solidFill>
              <a:latin typeface="Arial Narrow" charset="0"/>
              <a:ea typeface="ＭＳ Ｐゴシック" charset="-128"/>
            </a:endParaRPr>
          </a:p>
          <a:p>
            <a:pPr eaLnBrk="1" hangingPunct="1">
              <a:defRPr/>
            </a:pPr>
            <a:r>
              <a:rPr lang="en-US" altLang="nl-NL" b="1" u="sng" dirty="0" err="1">
                <a:solidFill>
                  <a:schemeClr val="bg1"/>
                </a:solidFill>
                <a:latin typeface="Arial Narrow" charset="0"/>
                <a:ea typeface="ＭＳ Ｐゴシック" charset="-128"/>
              </a:rPr>
              <a:t>Instrumenten</a:t>
            </a:r>
            <a:r>
              <a:rPr lang="en-US" altLang="nl-NL" b="1" u="sng" dirty="0">
                <a:solidFill>
                  <a:schemeClr val="bg1"/>
                </a:solidFill>
                <a:latin typeface="Arial Narrow" charset="0"/>
                <a:ea typeface="ＭＳ Ｐゴシック" charset="-128"/>
              </a:rPr>
              <a:t> </a:t>
            </a:r>
            <a:r>
              <a:rPr lang="en-US" altLang="nl-NL" b="1" u="sng" dirty="0" err="1">
                <a:solidFill>
                  <a:schemeClr val="bg1"/>
                </a:solidFill>
                <a:latin typeface="Arial Narrow" charset="0"/>
                <a:ea typeface="ＭＳ Ｐゴシック" charset="-128"/>
              </a:rPr>
              <a:t>verbeteren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meer</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technische</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mogelijkheden</a:t>
            </a:r>
            <a:r>
              <a:rPr lang="en-US" altLang="nl-NL" dirty="0">
                <a:solidFill>
                  <a:schemeClr val="bg1"/>
                </a:solidFill>
                <a:latin typeface="Arial Narrow" charset="0"/>
                <a:ea typeface="ＭＳ Ｐゴシック" charset="-128"/>
              </a:rPr>
              <a:t> (</a:t>
            </a:r>
            <a:r>
              <a:rPr lang="en-US" altLang="nl-NL" b="1" dirty="0" err="1">
                <a:solidFill>
                  <a:schemeClr val="bg1"/>
                </a:solidFill>
                <a:latin typeface="Arial Narrow" charset="0"/>
                <a:ea typeface="ＭＳ Ｐゴシック" charset="-128"/>
              </a:rPr>
              <a:t>chromatiek</a:t>
            </a:r>
            <a:r>
              <a:rPr lang="en-US" altLang="nl-NL" b="1" dirty="0">
                <a:solidFill>
                  <a:schemeClr val="bg1"/>
                </a:solidFill>
                <a:latin typeface="Arial Narrow" charset="0"/>
                <a:ea typeface="ＭＳ Ｐゴシック" charset="-128"/>
              </a:rPr>
              <a:t> </a:t>
            </a:r>
            <a:r>
              <a:rPr lang="en-US" altLang="nl-NL" b="1" dirty="0" err="1">
                <a:solidFill>
                  <a:schemeClr val="bg1"/>
                </a:solidFill>
                <a:latin typeface="Arial Narrow" charset="0"/>
                <a:ea typeface="ＭＳ Ｐゴシック" charset="-128"/>
              </a:rPr>
              <a:t>en</a:t>
            </a:r>
            <a:r>
              <a:rPr lang="en-US" altLang="nl-NL" b="1" dirty="0">
                <a:solidFill>
                  <a:schemeClr val="bg1"/>
                </a:solidFill>
                <a:latin typeface="Arial Narrow" charset="0"/>
                <a:ea typeface="ＭＳ Ｐゴシック" charset="-128"/>
              </a:rPr>
              <a:t> </a:t>
            </a:r>
            <a:r>
              <a:rPr lang="en-US" altLang="nl-NL" b="1" dirty="0" err="1">
                <a:solidFill>
                  <a:schemeClr val="bg1"/>
                </a:solidFill>
                <a:latin typeface="Arial Narrow" charset="0"/>
                <a:ea typeface="ＭＳ Ｐゴシック" charset="-128"/>
              </a:rPr>
              <a:t>dynamiek</a:t>
            </a:r>
            <a:r>
              <a:rPr lang="en-US" altLang="nl-NL" dirty="0">
                <a:solidFill>
                  <a:schemeClr val="bg1"/>
                </a:solidFill>
                <a:latin typeface="Arial Narrow" charset="0"/>
                <a:ea typeface="ＭＳ Ｐゴシック" charset="-128"/>
              </a:rPr>
              <a:t>)</a:t>
            </a:r>
          </a:p>
          <a:p>
            <a:pPr eaLnBrk="1" hangingPunct="1">
              <a:defRPr/>
            </a:pPr>
            <a:r>
              <a:rPr lang="en-US" altLang="nl-NL" dirty="0" err="1">
                <a:solidFill>
                  <a:schemeClr val="bg1"/>
                </a:solidFill>
                <a:latin typeface="Arial Narrow" charset="0"/>
                <a:ea typeface="ＭＳ Ｐゴシック" charset="-128"/>
              </a:rPr>
              <a:t>Hoge</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eisen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gesteld</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aan</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muzikanten</a:t>
            </a:r>
            <a:r>
              <a:rPr lang="en-US" altLang="nl-NL" dirty="0">
                <a:solidFill>
                  <a:schemeClr val="bg1"/>
                </a:solidFill>
                <a:latin typeface="Arial Narrow" charset="0"/>
                <a:ea typeface="ＭＳ Ｐゴシック" charset="-128"/>
              </a:rPr>
              <a:t> – </a:t>
            </a:r>
            <a:r>
              <a:rPr lang="en-US" altLang="nl-NL" dirty="0" err="1">
                <a:solidFill>
                  <a:schemeClr val="bg1"/>
                </a:solidFill>
                <a:latin typeface="Arial Narrow" charset="0"/>
                <a:ea typeface="ＭＳ Ｐゴシック" charset="-128"/>
              </a:rPr>
              <a:t>orkest</a:t>
            </a:r>
            <a:r>
              <a:rPr lang="en-US" altLang="nl-NL" dirty="0">
                <a:solidFill>
                  <a:schemeClr val="bg1"/>
                </a:solidFill>
                <a:latin typeface="Arial Narrow" charset="0"/>
                <a:ea typeface="ＭＳ Ｐゴシック" charset="-128"/>
              </a:rPr>
              <a:t> </a:t>
            </a:r>
            <a:r>
              <a:rPr lang="en-US" altLang="nl-NL" dirty="0" err="1">
                <a:solidFill>
                  <a:schemeClr val="bg1"/>
                </a:solidFill>
                <a:latin typeface="Arial Narrow" charset="0"/>
                <a:ea typeface="ＭＳ Ｐゴシック" charset="-128"/>
              </a:rPr>
              <a:t>voor</a:t>
            </a:r>
            <a:r>
              <a:rPr lang="en-US" altLang="nl-NL" dirty="0">
                <a:solidFill>
                  <a:schemeClr val="bg1"/>
                </a:solidFill>
                <a:latin typeface="Arial Narrow" charset="0"/>
                <a:ea typeface="ＭＳ Ｐゴシック" charset="-128"/>
              </a:rPr>
              <a:t> </a:t>
            </a:r>
            <a:r>
              <a:rPr lang="en-US" altLang="nl-NL" b="1" u="sng" dirty="0" err="1">
                <a:solidFill>
                  <a:schemeClr val="bg1"/>
                </a:solidFill>
                <a:latin typeface="Arial Narrow" charset="0"/>
                <a:ea typeface="ＭＳ Ｐゴシック" charset="-128"/>
              </a:rPr>
              <a:t>beroepsmusici</a:t>
            </a:r>
            <a:endParaRPr lang="nl-NL" altLang="nl-NL" b="1" u="sng" dirty="0">
              <a:solidFill>
                <a:schemeClr val="bg1"/>
              </a:solidFill>
              <a:latin typeface="Arial Narrow" charset="0"/>
              <a:ea typeface="ＭＳ Ｐゴシック" charset="-128"/>
            </a:endParaRPr>
          </a:p>
        </p:txBody>
      </p:sp>
      <p:pic>
        <p:nvPicPr>
          <p:cNvPr id="31747" name="Picture 5" descr="20041212orkest-5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599"/>
            <a:ext cx="3733800" cy="219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28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nl-NL" sz="6600" b="1" dirty="0" smtClean="0">
                <a:solidFill>
                  <a:schemeClr val="bg1"/>
                </a:solidFill>
              </a:rPr>
              <a:t>Orkest</a:t>
            </a:r>
            <a:endParaRPr lang="nl-NL" sz="6600" b="1" dirty="0">
              <a:solidFill>
                <a:schemeClr val="bg1"/>
              </a:solidFill>
            </a:endParaRPr>
          </a:p>
        </p:txBody>
      </p:sp>
      <p:pic>
        <p:nvPicPr>
          <p:cNvPr id="32770" name="Tijdelijke aanduiding voor inhoud 3" descr="Schermafbeelding 2015-01-07 om 15.37.34.png"/>
          <p:cNvPicPr>
            <a:picLocks noGrp="1" noChangeAspect="1"/>
          </p:cNvPicPr>
          <p:nvPr>
            <p:ph idx="1"/>
          </p:nvPr>
        </p:nvPicPr>
        <p:blipFill>
          <a:blip r:embed="rId2">
            <a:extLst>
              <a:ext uri="{28A0092B-C50C-407E-A947-70E740481C1C}">
                <a14:useLocalDpi xmlns:a14="http://schemas.microsoft.com/office/drawing/2010/main" val="0"/>
              </a:ext>
            </a:extLst>
          </a:blip>
          <a:srcRect t="10863" b="10863"/>
          <a:stretch>
            <a:fillRect/>
          </a:stretch>
        </p:blipFill>
        <p:spPr/>
      </p:pic>
    </p:spTree>
    <p:extLst>
      <p:ext uri="{BB962C8B-B14F-4D97-AF65-F5344CB8AC3E}">
        <p14:creationId xmlns:p14="http://schemas.microsoft.com/office/powerpoint/2010/main" val="111167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412</Words>
  <Application>Microsoft Macintosh PowerPoint</Application>
  <PresentationFormat>Breedbeeld</PresentationFormat>
  <Paragraphs>78</Paragraphs>
  <Slides>14</Slides>
  <Notes>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14</vt:i4>
      </vt:variant>
    </vt:vector>
  </HeadingPairs>
  <TitlesOfParts>
    <vt:vector size="25" baseType="lpstr">
      <vt:lpstr>Algerian</vt:lpstr>
      <vt:lpstr>Arial Narrow</vt:lpstr>
      <vt:lpstr>Calibri</vt:lpstr>
      <vt:lpstr>Calibri Light</vt:lpstr>
      <vt:lpstr>Forte</vt:lpstr>
      <vt:lpstr>Imprint MT Shadow</vt:lpstr>
      <vt:lpstr>Mangal</vt:lpstr>
      <vt:lpstr>ＭＳ Ｐゴシック</vt:lpstr>
      <vt:lpstr>Wingdings</vt:lpstr>
      <vt:lpstr>Arial</vt:lpstr>
      <vt:lpstr>Office-thema</vt:lpstr>
      <vt:lpstr>De Romantiek</vt:lpstr>
      <vt:lpstr>Nog even op een rijtje:</vt:lpstr>
      <vt:lpstr>PowerPoint-presentatie</vt:lpstr>
      <vt:lpstr>Escapisme</vt:lpstr>
      <vt:lpstr>Kunst van eigen bodem</vt:lpstr>
      <vt:lpstr>Peer Gynt</vt:lpstr>
      <vt:lpstr>In de hal van de bergkoning</vt:lpstr>
      <vt:lpstr> Het Orkest</vt:lpstr>
      <vt:lpstr>Orkest</vt:lpstr>
      <vt:lpstr>Programmamuziek</vt:lpstr>
      <vt:lpstr>Gebaseerd op een rivier</vt:lpstr>
      <vt:lpstr>Gebaseerd op een gedicht</vt:lpstr>
      <vt:lpstr>Vlucht van de hommel - Rimsky-Korsakov </vt:lpstr>
      <vt:lpstr>Het Genie</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Romantiek</dc:title>
  <dc:creator>Microsoft Office-gebruiker</dc:creator>
  <cp:lastModifiedBy>Microsoft Office-gebruiker</cp:lastModifiedBy>
  <cp:revision>37</cp:revision>
  <dcterms:created xsi:type="dcterms:W3CDTF">2017-09-18T15:42:36Z</dcterms:created>
  <dcterms:modified xsi:type="dcterms:W3CDTF">2017-09-18T16:46:32Z</dcterms:modified>
</cp:coreProperties>
</file>